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83" r:id="rId11"/>
    <p:sldId id="284" r:id="rId12"/>
    <p:sldId id="282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8" r:id="rId64"/>
    <p:sldId id="337" r:id="rId65"/>
    <p:sldId id="339" r:id="rId66"/>
    <p:sldId id="340" r:id="rId67"/>
    <p:sldId id="341" r:id="rId68"/>
    <p:sldId id="342" r:id="rId69"/>
    <p:sldId id="343" r:id="rId70"/>
    <p:sldId id="344" r:id="rId71"/>
    <p:sldId id="345" r:id="rId72"/>
    <p:sldId id="346" r:id="rId73"/>
    <p:sldId id="347" r:id="rId74"/>
    <p:sldId id="348" r:id="rId75"/>
    <p:sldId id="349" r:id="rId76"/>
    <p:sldId id="264" r:id="rId77"/>
    <p:sldId id="272" r:id="rId78"/>
    <p:sldId id="265" r:id="rId79"/>
    <p:sldId id="258" r:id="rId80"/>
    <p:sldId id="273" r:id="rId81"/>
    <p:sldId id="269" r:id="rId82"/>
    <p:sldId id="262" r:id="rId83"/>
    <p:sldId id="257" r:id="rId84"/>
    <p:sldId id="274" r:id="rId85"/>
    <p:sldId id="263" r:id="rId86"/>
    <p:sldId id="268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76239"/>
  </p:normalViewPr>
  <p:slideViewPr>
    <p:cSldViewPr snapToGrid="0" showGuides="1">
      <p:cViewPr varScale="1">
        <p:scale>
          <a:sx n="73" d="100"/>
          <a:sy n="73" d="100"/>
        </p:scale>
        <p:origin x="224" y="1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80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318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018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0908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735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019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34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27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085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34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5768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9443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91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0477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2595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26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97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1955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00155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8178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78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808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102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5319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697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14792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8665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6792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3456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3928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777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6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18794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925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03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479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25274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9453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618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7344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1256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6751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202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9555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942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832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43351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46477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5599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513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77861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69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54130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1178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972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5997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11898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0856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47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2018. 9. 15.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m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m/ap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8DCAB60-2DBB-A046-8EFF-07971BED2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12" r="1" b="226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적혀있는 데로 따라가면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782560-2A30-A449-BB76-EF3CE0E7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32474"/>
            <a:ext cx="7213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2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FDC309-E771-AF44-B354-E0830435E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048" y="1723838"/>
            <a:ext cx="7200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1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이제 패키지가 설치되었고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네개의</a:t>
            </a:r>
            <a:r>
              <a:rPr kumimoji="1" lang="ko-KR" altLang="en-US" sz="2400" dirty="0">
                <a:sym typeface="Wingdings" pitchFamily="2" charset="2"/>
              </a:rPr>
              <a:t> 스크립트를 터미널에서 소개하고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(yarn )Start, test, build, eject</a:t>
            </a:r>
          </a:p>
          <a:p>
            <a:r>
              <a:rPr kumimoji="1" lang="en-US" altLang="ko-KR" dirty="0">
                <a:sym typeface="Wingdings" pitchFamily="2" charset="2"/>
              </a:rPr>
              <a:t>cd +</a:t>
            </a:r>
            <a:r>
              <a:rPr kumimoji="1" lang="ko-KR" altLang="en-US" dirty="0">
                <a:sym typeface="Wingdings" pitchFamily="2" charset="2"/>
              </a:rPr>
              <a:t>설치 폴더 이름 </a:t>
            </a:r>
            <a:r>
              <a:rPr kumimoji="1" lang="ko-KR" altLang="en-US" dirty="0" err="1">
                <a:sym typeface="Wingdings" pitchFamily="2" charset="2"/>
              </a:rPr>
              <a:t>으로</a:t>
            </a:r>
            <a:r>
              <a:rPr kumimoji="1" lang="ko-KR" altLang="en-US" dirty="0">
                <a:sym typeface="Wingdings" pitchFamily="2" charset="2"/>
              </a:rPr>
              <a:t> 폴더에 접근한 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 yarn start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입력하면 실행이 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입력 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 스크립트는 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>
                <a:sym typeface="Wingdings" pitchFamily="2" charset="2"/>
              </a:rPr>
              <a:t>라는 것을 </a:t>
            </a:r>
            <a:r>
              <a:rPr kumimoji="1" lang="ko-KR" altLang="en-US" dirty="0" err="1">
                <a:sym typeface="Wingdings" pitchFamily="2" charset="2"/>
              </a:rPr>
              <a:t>실행시킬것이다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이것은 미리 설치된 </a:t>
            </a:r>
            <a:r>
              <a:rPr kumimoji="1" lang="ko-KR" altLang="en-US" sz="2400" dirty="0" err="1">
                <a:sym typeface="Wingdings" pitchFamily="2" charset="2"/>
              </a:rPr>
              <a:t>개발서버</a:t>
            </a:r>
            <a:r>
              <a:rPr kumimoji="1" lang="en-US" altLang="ko-KR" sz="2400" dirty="0">
                <a:sym typeface="Wingdings" pitchFamily="2" charset="2"/>
              </a:rPr>
              <a:t>(pre-build development server)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보여준다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 err="1">
                <a:sym typeface="Wingdings" pitchFamily="2" charset="2"/>
              </a:rPr>
              <a:t>웹팩으로</a:t>
            </a:r>
            <a:r>
              <a:rPr kumimoji="1" lang="ko-KR" altLang="en-US" sz="2400" dirty="0">
                <a:sym typeface="Wingdings" pitchFamily="2" charset="2"/>
              </a:rPr>
              <a:t> 우리가 서버를 직접 </a:t>
            </a:r>
            <a:r>
              <a:rPr kumimoji="1" lang="ko-KR" altLang="en-US" sz="2400" dirty="0" err="1">
                <a:sym typeface="Wingdings" pitchFamily="2" charset="2"/>
              </a:rPr>
              <a:t>만들수</a:t>
            </a:r>
            <a:r>
              <a:rPr kumimoji="1" lang="ko-KR" altLang="en-US" sz="2400" dirty="0">
                <a:sym typeface="Wingdings" pitchFamily="2" charset="2"/>
              </a:rPr>
              <a:t> 있지만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타 </a:t>
            </a:r>
            <a:r>
              <a:rPr kumimoji="1" lang="ko-KR" altLang="en-US" sz="2400" dirty="0" err="1">
                <a:sym typeface="Wingdings" pitchFamily="2" charset="2"/>
              </a:rPr>
              <a:t>피피티에서</a:t>
            </a:r>
            <a:r>
              <a:rPr kumimoji="1" lang="ko-KR" altLang="en-US" sz="2400" dirty="0">
                <a:sym typeface="Wingdings" pitchFamily="2" charset="2"/>
              </a:rPr>
              <a:t> 소개할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에서 앱이 돌아간다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53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8F83F2-E205-B249-A280-DBAC0C8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726" y="1338428"/>
            <a:ext cx="5107268" cy="37801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8F5816-3983-614E-81CA-F0D8EAE2A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5" y="1338428"/>
            <a:ext cx="5789066" cy="349586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64B257-44CC-F544-B577-74A458E33CAF}"/>
              </a:ext>
            </a:extLst>
          </p:cNvPr>
          <p:cNvCxnSpPr/>
          <p:nvPr/>
        </p:nvCxnSpPr>
        <p:spPr>
          <a:xfrm flipH="1" flipV="1">
            <a:off x="1089211" y="2407024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B92843-81E0-314F-98F5-616DF2EC139B}"/>
              </a:ext>
            </a:extLst>
          </p:cNvPr>
          <p:cNvSpPr txBox="1"/>
          <p:nvPr/>
        </p:nvSpPr>
        <p:spPr>
          <a:xfrm>
            <a:off x="2285999" y="5943600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로컬호스트</a:t>
            </a:r>
            <a:r>
              <a:rPr kumimoji="1" lang="ko-KR" altLang="en-US" dirty="0"/>
              <a:t> 주소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88A995F-DF89-074A-9933-47FB5227D86C}"/>
              </a:ext>
            </a:extLst>
          </p:cNvPr>
          <p:cNvCxnSpPr/>
          <p:nvPr/>
        </p:nvCxnSpPr>
        <p:spPr>
          <a:xfrm flipH="1" flipV="1">
            <a:off x="2742206" y="2591690"/>
            <a:ext cx="1976718" cy="3536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FFD3763-2479-D14E-85BC-5FE700257F01}"/>
              </a:ext>
            </a:extLst>
          </p:cNvPr>
          <p:cNvSpPr txBox="1"/>
          <p:nvPr/>
        </p:nvSpPr>
        <p:spPr>
          <a:xfrm>
            <a:off x="3788918" y="6295519"/>
            <a:ext cx="1922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네트워크 </a:t>
            </a:r>
            <a:r>
              <a:rPr kumimoji="1" lang="en-US" altLang="ko-KR" dirty="0"/>
              <a:t>IP </a:t>
            </a:r>
            <a:r>
              <a:rPr kumimoji="1" lang="ko-KR" altLang="en-US" dirty="0"/>
              <a:t>주소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B7ABCF-914D-5642-B1F2-95B2300A5365}"/>
              </a:ext>
            </a:extLst>
          </p:cNvPr>
          <p:cNvCxnSpPr>
            <a:cxnSpLocks/>
          </p:cNvCxnSpPr>
          <p:nvPr/>
        </p:nvCxnSpPr>
        <p:spPr>
          <a:xfrm flipV="1">
            <a:off x="8194144" y="3704737"/>
            <a:ext cx="580169" cy="2023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451E648-8D09-DB45-8D0C-D0B7E1C1D399}"/>
              </a:ext>
            </a:extLst>
          </p:cNvPr>
          <p:cNvSpPr txBox="1"/>
          <p:nvPr/>
        </p:nvSpPr>
        <p:spPr>
          <a:xfrm>
            <a:off x="6979024" y="5782235"/>
            <a:ext cx="490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편집을 위해 </a:t>
            </a:r>
            <a:r>
              <a:rPr kumimoji="1" lang="en-US" altLang="ko-KR" dirty="0"/>
              <a:t>Visual Studio Code </a:t>
            </a:r>
            <a:r>
              <a:rPr kumimoji="1" lang="ko-KR" altLang="en-US" dirty="0"/>
              <a:t>사용할 것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5891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73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Hello World with REACT &amp; CRA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비주얼</a:t>
            </a:r>
            <a:r>
              <a:rPr kumimoji="1" lang="ko-KR" altLang="en-US" sz="2400" dirty="0">
                <a:sym typeface="Wingdings" pitchFamily="2" charset="2"/>
              </a:rPr>
              <a:t> 스튜디오로 코드 열기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Source </a:t>
            </a:r>
            <a:r>
              <a:rPr kumimoji="1" lang="ko-KR" altLang="en-US" sz="2400" dirty="0">
                <a:sym typeface="Wingdings" pitchFamily="2" charset="2"/>
              </a:rPr>
              <a:t>파일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en-US" altLang="ko-KR" sz="2400" dirty="0">
                <a:sym typeface="Wingdings" pitchFamily="2" charset="2"/>
              </a:rPr>
              <a:t>, yarn lock, index,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ko-KR" altLang="en-US" sz="2400" dirty="0">
                <a:sym typeface="Wingdings" pitchFamily="2" charset="2"/>
              </a:rPr>
              <a:t>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필요한 파일들이 이미 </a:t>
            </a:r>
            <a:r>
              <a:rPr kumimoji="1" lang="ko-KR" altLang="en-US" sz="2400" dirty="0" err="1">
                <a:sym typeface="Wingdings" pitchFamily="2" charset="2"/>
              </a:rPr>
              <a:t>셋업되어</a:t>
            </a:r>
            <a:r>
              <a:rPr kumimoji="1" lang="ko-KR" altLang="en-US" sz="2400" dirty="0">
                <a:sym typeface="Wingdings" pitchFamily="2" charset="2"/>
              </a:rPr>
              <a:t> 있음을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CRA</a:t>
            </a:r>
            <a:r>
              <a:rPr kumimoji="1" lang="ko-KR" altLang="en-US" sz="2400" dirty="0">
                <a:sym typeface="Wingdings" pitchFamily="2" charset="2"/>
              </a:rPr>
              <a:t>의 장점 </a:t>
            </a:r>
            <a:r>
              <a:rPr kumimoji="1" lang="en-US" altLang="ko-KR" sz="2400" dirty="0">
                <a:sym typeface="Wingdings" pitchFamily="2" charset="2"/>
              </a:rPr>
              <a:t>1: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Configuration</a:t>
            </a:r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ko-KR" altLang="en-US" sz="2400" dirty="0" err="1">
                <a:sym typeface="Wingdings" pitchFamily="2" charset="2"/>
              </a:rPr>
              <a:t>필요없다는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 </a:t>
            </a:r>
            <a:r>
              <a:rPr kumimoji="1" lang="ko-KR" altLang="en-US" sz="2400" dirty="0">
                <a:sym typeface="Wingdings" pitchFamily="2" charset="2"/>
              </a:rPr>
              <a:t>장점 </a:t>
            </a:r>
            <a:r>
              <a:rPr kumimoji="1" lang="en-US" altLang="ko-KR" sz="2400" dirty="0">
                <a:sym typeface="Wingdings" pitchFamily="2" charset="2"/>
              </a:rPr>
              <a:t>2:</a:t>
            </a:r>
            <a:r>
              <a:rPr kumimoji="1" lang="ko-KR" altLang="en-US" sz="2400" dirty="0">
                <a:sym typeface="Wingdings" pitchFamily="2" charset="2"/>
              </a:rPr>
              <a:t> 변경 시 바로바로 새로 </a:t>
            </a:r>
            <a:r>
              <a:rPr kumimoji="1" lang="ko-KR" altLang="en-US" sz="2400" dirty="0" err="1">
                <a:sym typeface="Wingdings" pitchFamily="2" charset="2"/>
              </a:rPr>
              <a:t>컴파일된다는</a:t>
            </a:r>
            <a:r>
              <a:rPr kumimoji="1" lang="ko-KR" altLang="en-US" sz="2400" dirty="0">
                <a:sym typeface="Wingdings" pitchFamily="2" charset="2"/>
              </a:rPr>
              <a:t> 것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에서</a:t>
            </a:r>
            <a:r>
              <a:rPr kumimoji="1" lang="en-US" altLang="ko-KR" sz="2000" dirty="0">
                <a:sym typeface="Wingdings" pitchFamily="2" charset="2"/>
              </a:rPr>
              <a:t> Welcome to React </a:t>
            </a:r>
            <a:r>
              <a:rPr kumimoji="1" lang="ko-KR" altLang="en-US" sz="2000" dirty="0">
                <a:sym typeface="Wingdings" pitchFamily="2" charset="2"/>
              </a:rPr>
              <a:t>뒤에 </a:t>
            </a:r>
            <a:r>
              <a:rPr kumimoji="1" lang="en-US" altLang="ko-KR" sz="2000" dirty="0">
                <a:sym typeface="Wingdings" pitchFamily="2" charset="2"/>
              </a:rPr>
              <a:t>Fucker </a:t>
            </a:r>
            <a:r>
              <a:rPr kumimoji="1" lang="ko-KR" altLang="en-US" sz="2000" dirty="0">
                <a:sym typeface="Wingdings" pitchFamily="2" charset="2"/>
              </a:rPr>
              <a:t>추가 후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저장 시</a:t>
            </a:r>
            <a:r>
              <a:rPr kumimoji="1" lang="en-US" altLang="ko-KR" sz="2000" dirty="0">
                <a:sym typeface="Wingdings" pitchFamily="2" charset="2"/>
              </a:rPr>
              <a:t>,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>
                <a:sym typeface="Wingdings" pitchFamily="2" charset="2"/>
              </a:rPr>
              <a:t>localhost:3000</a:t>
            </a:r>
            <a:r>
              <a:rPr kumimoji="1" lang="ko-KR" altLang="en-US" sz="2000" dirty="0">
                <a:sym typeface="Wingdings" pitchFamily="2" charset="2"/>
              </a:rPr>
              <a:t>에 바로 반영되는 것을 볼 수 있음</a:t>
            </a:r>
            <a:endParaRPr kumimoji="1" lang="en-US" altLang="ko-KR" sz="20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65A8F9-CC41-274E-9070-1F7A7083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0" y="1056341"/>
            <a:ext cx="28321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3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5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228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프로젝트 시작하기 전에 해야 하는 일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내가 만들어야 하는 컴포넌트가 무엇인지 디자인 하는 것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첫번째로 만들어야 하는 컴포넌트는 </a:t>
            </a:r>
            <a:r>
              <a:rPr kumimoji="1" lang="en-US" altLang="ko-KR" dirty="0">
                <a:sym typeface="Wingdings" pitchFamily="2" charset="2"/>
              </a:rPr>
              <a:t>‘</a:t>
            </a:r>
            <a:r>
              <a:rPr kumimoji="1" lang="ko-KR" altLang="en-US" dirty="0">
                <a:sym typeface="Wingdings" pitchFamily="2" charset="2"/>
              </a:rPr>
              <a:t>무비 리스트 컴포넌트</a:t>
            </a:r>
            <a:r>
              <a:rPr kumimoji="1" lang="en-US" altLang="ko-KR" dirty="0">
                <a:sym typeface="Wingdings" pitchFamily="2" charset="2"/>
              </a:rPr>
              <a:t>’</a:t>
            </a:r>
          </a:p>
          <a:p>
            <a:r>
              <a:rPr kumimoji="1" lang="ko-KR" altLang="en-US" dirty="0">
                <a:sym typeface="Wingdings" pitchFamily="2" charset="2"/>
              </a:rPr>
              <a:t>그 다음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무비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영화에 대한 정보를 담고 있는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r>
              <a:rPr kumimoji="1" lang="ko-KR" altLang="en-US" dirty="0">
                <a:sym typeface="Wingdings" pitchFamily="2" charset="2"/>
              </a:rPr>
              <a:t>마지막으로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이미지 컴포넌트</a:t>
            </a:r>
            <a:r>
              <a:rPr kumimoji="1" lang="en-US" altLang="ko-KR" dirty="0">
                <a:sym typeface="Wingdings" pitchFamily="2" charset="2"/>
              </a:rPr>
              <a:t>(</a:t>
            </a:r>
            <a:r>
              <a:rPr kumimoji="1" lang="ko-KR" altLang="en-US" dirty="0">
                <a:sym typeface="Wingdings" pitchFamily="2" charset="2"/>
              </a:rPr>
              <a:t>영화 포스터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9439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이 컴포넌트는 제일 크고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기본에 해당하니까 </a:t>
            </a:r>
            <a:r>
              <a:rPr kumimoji="1" lang="en-US" altLang="ko-KR" dirty="0">
                <a:sym typeface="Wingdings" pitchFamily="2" charset="2"/>
              </a:rPr>
              <a:t>app </a:t>
            </a:r>
            <a:r>
              <a:rPr kumimoji="1" lang="ko-KR" altLang="en-US" dirty="0">
                <a:sym typeface="Wingdings" pitchFamily="2" charset="2"/>
              </a:rPr>
              <a:t>이라고 부르자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우리는 이미 </a:t>
            </a:r>
            <a:r>
              <a:rPr kumimoji="1" lang="en-US" altLang="ko-KR" dirty="0">
                <a:sym typeface="Wingdings" pitchFamily="2" charset="2"/>
              </a:rPr>
              <a:t>app</a:t>
            </a:r>
            <a:r>
              <a:rPr kumimoji="1" lang="ko-KR" altLang="en-US" dirty="0">
                <a:sym typeface="Wingdings" pitchFamily="2" charset="2"/>
              </a:rPr>
              <a:t> 컴포넌트를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VSC </a:t>
            </a:r>
            <a:r>
              <a:rPr kumimoji="1" lang="ko-KR" altLang="en-US" dirty="0">
                <a:sym typeface="Wingdings" pitchFamily="2" charset="2"/>
              </a:rPr>
              <a:t>로 프로젝트 폴더를 열고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서버를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(yarn start)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257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 파일을 보면 자바스크립트 안에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이 자리잡고 있는 것을 볼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이것을 </a:t>
            </a:r>
            <a:r>
              <a:rPr kumimoji="1" lang="en-US" altLang="ko-KR" dirty="0">
                <a:sym typeface="Wingdings" pitchFamily="2" charset="2"/>
              </a:rPr>
              <a:t>JSX </a:t>
            </a:r>
            <a:r>
              <a:rPr kumimoji="1" lang="ko-KR" altLang="en-US" dirty="0" err="1">
                <a:sym typeface="Wingdings" pitchFamily="2" charset="2"/>
              </a:rPr>
              <a:t>라고</a:t>
            </a:r>
            <a:r>
              <a:rPr kumimoji="1" lang="ko-KR" altLang="en-US" dirty="0">
                <a:sym typeface="Wingdings" pitchFamily="2" charset="2"/>
              </a:rPr>
              <a:t> 부른다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</a:t>
            </a:r>
            <a:r>
              <a:rPr kumimoji="1" lang="ko-KR" altLang="en-US" dirty="0" err="1">
                <a:sym typeface="Wingdings" pitchFamily="2" charset="2"/>
              </a:rPr>
              <a:t>만들때</a:t>
            </a:r>
            <a:r>
              <a:rPr kumimoji="1" lang="ko-KR" altLang="en-US" dirty="0">
                <a:sym typeface="Wingdings" pitchFamily="2" charset="2"/>
              </a:rPr>
              <a:t> 사용하는 언어이다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유사하여서 쉽다</a:t>
            </a:r>
            <a:r>
              <a:rPr kumimoji="1" lang="en-US" altLang="ko-KR" dirty="0">
                <a:sym typeface="Wingdings" pitchFamily="2" charset="2"/>
              </a:rPr>
              <a:t>!</a:t>
            </a:r>
            <a:r>
              <a:rPr kumimoji="1" lang="ko-KR" altLang="en-US" dirty="0">
                <a:sym typeface="Wingdings" pitchFamily="2" charset="2"/>
              </a:rPr>
              <a:t> 예를 들면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css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class</a:t>
            </a:r>
            <a:r>
              <a:rPr kumimoji="1" lang="ko-KR" altLang="en-US" dirty="0">
                <a:sym typeface="Wingdings" pitchFamily="2" charset="2"/>
              </a:rPr>
              <a:t>가 아니라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ko-KR" altLang="en-US" dirty="0">
                <a:sym typeface="Wingdings" pitchFamily="2" charset="2"/>
              </a:rPr>
              <a:t>이라고 쓰는 정도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C46ACA-9851-1248-8DB6-A80DA0345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28" y="1338428"/>
            <a:ext cx="4568760" cy="46123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758953" y="2433918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/>
          <p:nvPr/>
        </p:nvCxnSpPr>
        <p:spPr>
          <a:xfrm>
            <a:off x="6603423" y="2886075"/>
            <a:ext cx="1040390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4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우리는 각각의 컴포넌트들을 다른 파일에 작성할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보기 깔끔하고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분리시켜놓으면</a:t>
            </a:r>
            <a:r>
              <a:rPr kumimoji="1" lang="ko-KR" altLang="en-US" dirty="0">
                <a:sym typeface="Wingdings" pitchFamily="2" charset="2"/>
              </a:rPr>
              <a:t> 재사용이 편리하다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4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FB1775-9D4F-4C4E-BD70-AE3401C0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204912"/>
            <a:ext cx="4775200" cy="5524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ym typeface="Wingdings" pitchFamily="2" charset="2"/>
              </a:rPr>
              <a:t>컴포넌트 작성을 위해서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안의 내용을 다 지우고 시작하자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지우고 저장하고 새로고침하면 이제  </a:t>
            </a:r>
            <a:r>
              <a:rPr kumimoji="1" lang="en-US" altLang="ko-KR" dirty="0">
                <a:sym typeface="Wingdings" pitchFamily="2" charset="2"/>
              </a:rPr>
              <a:t>localhost:3000 </a:t>
            </a:r>
            <a:r>
              <a:rPr kumimoji="1" lang="ko-KR" altLang="en-US" dirty="0">
                <a:sym typeface="Wingdings" pitchFamily="2" charset="2"/>
              </a:rPr>
              <a:t>에 아무것도 안 보일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8265459" y="3019706"/>
            <a:ext cx="3926541" cy="135815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8"/>
            <a:ext cx="2931535" cy="1871662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5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ED95AD8-8174-CE40-A314-5DB2C5323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87" y="1285782"/>
            <a:ext cx="3695700" cy="4826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>
                <a:sym typeface="Wingdings" pitchFamily="2" charset="2"/>
              </a:rPr>
              <a:t>파일도 다음과 같이 다 지우도록 하자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14913" y="1757363"/>
            <a:ext cx="4329112" cy="20002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780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93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Creating React Components with JSX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method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가진다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지금 기억해야 할 한가지는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모든 컴포넌트는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가지고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Render: </a:t>
            </a:r>
            <a:r>
              <a:rPr kumimoji="1" lang="ko-KR" altLang="en-US" sz="2400" dirty="0">
                <a:sym typeface="Wingdings" pitchFamily="2" charset="2"/>
              </a:rPr>
              <a:t>뭔가를 보여주는 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출력하는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이 컴포넌트가 보여주는 것이 무엇인가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602849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085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737C46-4787-A747-8B25-ABEF72A11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840" y="1157700"/>
            <a:ext cx="4697818" cy="497416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기본적으로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우리가 </a:t>
            </a:r>
            <a:r>
              <a:rPr kumimoji="1" lang="en-US" altLang="ko-KR" sz="2400" dirty="0">
                <a:sym typeface="Wingdings" pitchFamily="2" charset="2"/>
              </a:rPr>
              <a:t>yarn start </a:t>
            </a:r>
            <a:r>
              <a:rPr kumimoji="1" lang="ko-KR" altLang="en-US" sz="2400" dirty="0">
                <a:sym typeface="Wingdings" pitchFamily="2" charset="2"/>
              </a:rPr>
              <a:t>스크립트를 실행하면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파일을 가져와서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파일에 담는다</a:t>
            </a:r>
            <a:r>
              <a:rPr kumimoji="1" lang="en-US" altLang="ko-KR" sz="2400" dirty="0">
                <a:sym typeface="Wingdings" pitchFamily="2" charset="2"/>
              </a:rPr>
              <a:t>.(localhost:3000</a:t>
            </a:r>
            <a:r>
              <a:rPr kumimoji="1" lang="ko-KR" altLang="en-US" sz="2400" dirty="0">
                <a:sym typeface="Wingdings" pitchFamily="2" charset="2"/>
              </a:rPr>
              <a:t> 에서 보여주고 있는 화면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파일은 </a:t>
            </a:r>
            <a:r>
              <a:rPr kumimoji="1" lang="en-US" altLang="ko-KR" sz="2400" dirty="0">
                <a:sym typeface="Wingdings" pitchFamily="2" charset="2"/>
              </a:rPr>
              <a:t>public </a:t>
            </a:r>
            <a:r>
              <a:rPr kumimoji="1" lang="ko-KR" altLang="en-US" sz="2400" dirty="0">
                <a:sym typeface="Wingdings" pitchFamily="2" charset="2"/>
              </a:rPr>
              <a:t>폴더에서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파일이 </a:t>
            </a:r>
            <a:r>
              <a:rPr kumimoji="1" lang="en-US" altLang="ko-KR" sz="2400" dirty="0">
                <a:sym typeface="Wingdings" pitchFamily="2" charset="2"/>
              </a:rPr>
              <a:t>CRA</a:t>
            </a:r>
            <a:r>
              <a:rPr kumimoji="1" lang="ko-KR" altLang="en-US" sz="2400" dirty="0">
                <a:sym typeface="Wingdings" pitchFamily="2" charset="2"/>
              </a:rPr>
              <a:t>가 만들어준 파일이다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파일을 열어보면 비어있는 </a:t>
            </a:r>
            <a:r>
              <a:rPr kumimoji="1" lang="en-US" altLang="ko-KR" sz="2400" dirty="0">
                <a:sym typeface="Wingdings" pitchFamily="2" charset="2"/>
              </a:rPr>
              <a:t>html</a:t>
            </a:r>
            <a:r>
              <a:rPr kumimoji="1" lang="ko-KR" altLang="en-US" sz="2400" dirty="0">
                <a:sym typeface="Wingdings" pitchFamily="2" charset="2"/>
              </a:rPr>
              <a:t>템플릿을 볼 수 있다</a:t>
            </a:r>
            <a:r>
              <a:rPr kumimoji="1" lang="en-US" altLang="ko-KR" sz="2400" dirty="0">
                <a:sym typeface="Wingdings" pitchFamily="2" charset="2"/>
              </a:rPr>
              <a:t>.(body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div</a:t>
            </a:r>
            <a:r>
              <a:rPr kumimoji="1" lang="ko-KR" altLang="en-US" sz="2400" dirty="0">
                <a:sym typeface="Wingdings" pitchFamily="2" charset="2"/>
              </a:rPr>
              <a:t> 하나가 있는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로 돌아가서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오른쪽과 같이 </a:t>
            </a:r>
            <a:r>
              <a:rPr kumimoji="1" lang="en-US" altLang="ko-KR" sz="2400" dirty="0">
                <a:sym typeface="Wingdings" pitchFamily="2" charset="2"/>
              </a:rPr>
              <a:t>render function </a:t>
            </a:r>
            <a:r>
              <a:rPr kumimoji="1" lang="ko-KR" altLang="en-US" sz="2400" dirty="0">
                <a:sym typeface="Wingdings" pitchFamily="2" charset="2"/>
              </a:rPr>
              <a:t>안에 다음과 같이 </a:t>
            </a:r>
            <a:r>
              <a:rPr kumimoji="1" lang="en-US" altLang="ko-KR" sz="2400" dirty="0">
                <a:sym typeface="Wingdings" pitchFamily="2" charset="2"/>
              </a:rPr>
              <a:t>hello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작성하고 </a:t>
            </a:r>
            <a:r>
              <a:rPr kumimoji="1" lang="ko-KR" altLang="en-US" sz="2400" dirty="0" err="1">
                <a:sym typeface="Wingdings" pitchFamily="2" charset="2"/>
              </a:rPr>
              <a:t>새로고침을</a:t>
            </a:r>
            <a:r>
              <a:rPr kumimoji="1" lang="ko-KR" altLang="en-US" sz="2400" dirty="0">
                <a:sym typeface="Wingdings" pitchFamily="2" charset="2"/>
              </a:rPr>
              <a:t> 하고 확인해보면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ko-KR" altLang="en-US" sz="2400" dirty="0" err="1">
                <a:sym typeface="Wingdings" pitchFamily="2" charset="2"/>
              </a:rPr>
              <a:t>출력되는것을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96519" y="2535614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91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55871D-7BD2-AA4C-A33C-AF2B9A5D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56" y="0"/>
            <a:ext cx="4522944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584825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Hello</a:t>
            </a:r>
            <a:r>
              <a:rPr kumimoji="1" lang="ko-KR" altLang="en-US" sz="2400" dirty="0">
                <a:sym typeface="Wingdings" pitchFamily="2" charset="2"/>
              </a:rPr>
              <a:t>의 요소 검사를 해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div id root </a:t>
            </a:r>
            <a:r>
              <a:rPr kumimoji="1" lang="ko-KR" altLang="en-US" sz="2400" dirty="0">
                <a:sym typeface="Wingdings" pitchFamily="2" charset="2"/>
              </a:rPr>
              <a:t>이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ko-KR" altLang="en-US" sz="2400" dirty="0" err="1">
                <a:sym typeface="Wingdings" pitchFamily="2" charset="2"/>
              </a:rPr>
              <a:t>작성되어있었다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그 안에 </a:t>
            </a:r>
            <a:r>
              <a:rPr kumimoji="1" lang="en-US" altLang="ko-KR" sz="2400" dirty="0">
                <a:sym typeface="Wingdings" pitchFamily="2" charset="2"/>
              </a:rPr>
              <a:t>div class App {Hello} </a:t>
            </a:r>
            <a:r>
              <a:rPr kumimoji="1" lang="ko-KR" altLang="en-US" sz="2400" dirty="0">
                <a:sym typeface="Wingdings" pitchFamily="2" charset="2"/>
              </a:rPr>
              <a:t>가 있는데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이건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 없고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즉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우리는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통해서 파일을 만들고 있는 것이다</a:t>
            </a:r>
            <a:r>
              <a:rPr kumimoji="1" lang="en-US" altLang="ko-KR" sz="2400" dirty="0">
                <a:sym typeface="Wingdings" pitchFamily="2" charset="2"/>
              </a:rPr>
              <a:t>.(</a:t>
            </a:r>
            <a:r>
              <a:rPr kumimoji="1" lang="ko-KR" altLang="en-US" sz="2400" dirty="0">
                <a:sym typeface="Wingdings" pitchFamily="2" charset="2"/>
              </a:rPr>
              <a:t>그 중에서도 </a:t>
            </a:r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65063" cy="3569353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669056" y="5526742"/>
            <a:ext cx="3926541" cy="4168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805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EE8488-F0D1-FF44-98F8-1FE783EC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0"/>
            <a:ext cx="5930900" cy="6680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Render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5377974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React,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css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몇 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그리고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en-US" altLang="ko-KR" sz="2400" dirty="0">
                <a:sym typeface="Wingdings" pitchFamily="2" charset="2"/>
              </a:rPr>
              <a:t>import</a:t>
            </a:r>
            <a:r>
              <a:rPr kumimoji="1" lang="ko-KR" altLang="en-US" sz="2400" dirty="0" err="1">
                <a:sym typeface="Wingdings" pitchFamily="2" charset="2"/>
              </a:rPr>
              <a:t>해오는것을</a:t>
            </a:r>
            <a:r>
              <a:rPr kumimoji="1" lang="ko-KR" altLang="en-US" sz="2400" dirty="0">
                <a:sym typeface="Wingdings" pitchFamily="2" charset="2"/>
              </a:rPr>
              <a:t> 볼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명령어를 보면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 출력한다</a:t>
            </a:r>
            <a:r>
              <a:rPr kumimoji="1" lang="en-US" altLang="ko-KR" sz="2400" dirty="0">
                <a:sym typeface="Wingdings" pitchFamily="2" charset="2"/>
              </a:rPr>
              <a:t>(render) </a:t>
            </a:r>
            <a:r>
              <a:rPr kumimoji="1" lang="ko-KR" altLang="en-US" sz="2400" dirty="0">
                <a:sym typeface="Wingdings" pitchFamily="2" charset="2"/>
              </a:rPr>
              <a:t>무엇을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컴포넌트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 어디에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인 곳에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</a:t>
            </a:r>
            <a:r>
              <a:rPr kumimoji="1" lang="en-US" altLang="ko-KR" sz="2400" dirty="0">
                <a:sym typeface="Wingdings" pitchFamily="2" charset="2"/>
              </a:rPr>
              <a:t>root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에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1800" dirty="0">
                <a:sym typeface="Wingdings" pitchFamily="2" charset="2"/>
              </a:rPr>
              <a:t>(</a:t>
            </a:r>
            <a:r>
              <a:rPr kumimoji="1" lang="ko-KR" altLang="en-US" sz="1800" dirty="0">
                <a:sym typeface="Wingdings" pitchFamily="2" charset="2"/>
              </a:rPr>
              <a:t>컴포넌트 </a:t>
            </a:r>
            <a:r>
              <a:rPr kumimoji="1" lang="en-US" altLang="ko-KR" sz="1800" dirty="0">
                <a:sym typeface="Wingdings" pitchFamily="2" charset="2"/>
              </a:rPr>
              <a:t>App</a:t>
            </a:r>
            <a:r>
              <a:rPr kumimoji="1" lang="ko-KR" altLang="en-US" sz="1800" dirty="0">
                <a:sym typeface="Wingdings" pitchFamily="2" charset="2"/>
              </a:rPr>
              <a:t>은 </a:t>
            </a:r>
            <a:r>
              <a:rPr kumimoji="1" lang="en-US" altLang="ko-KR" sz="1800" dirty="0" err="1">
                <a:sym typeface="Wingdings" pitchFamily="2" charset="2"/>
              </a:rPr>
              <a:t>App.js</a:t>
            </a:r>
            <a:r>
              <a:rPr kumimoji="1" lang="ko-KR" altLang="en-US" sz="1800" dirty="0">
                <a:sym typeface="Wingdings" pitchFamily="2" charset="2"/>
              </a:rPr>
              <a:t>에서 볼 수 있는 것이다</a:t>
            </a:r>
            <a:r>
              <a:rPr kumimoji="1" lang="en-US" altLang="ko-KR" sz="1800" dirty="0">
                <a:sym typeface="Wingdings" pitchFamily="2" charset="2"/>
              </a:rPr>
              <a:t>. )</a:t>
            </a:r>
          </a:p>
          <a:p>
            <a:endParaRPr kumimoji="1" lang="en-US" altLang="ko-KR" sz="18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 flipV="1">
            <a:off x="5090188" y="1949824"/>
            <a:ext cx="1364400" cy="111610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React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 err="1">
                <a:solidFill>
                  <a:schemeClr val="tx2">
                    <a:lumMod val="75000"/>
                  </a:schemeClr>
                </a:solidFill>
              </a:rPr>
              <a:t>ReactDOM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차이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는</a:t>
            </a:r>
            <a:r>
              <a:rPr kumimoji="1" lang="en-US" altLang="ko-KR" sz="2400" dirty="0">
                <a:sym typeface="Wingdings" pitchFamily="2" charset="2"/>
              </a:rPr>
              <a:t> UI </a:t>
            </a:r>
            <a:r>
              <a:rPr kumimoji="1" lang="ko-KR" altLang="en-US" sz="2400" dirty="0">
                <a:sym typeface="Wingdings" pitchFamily="2" charset="2"/>
              </a:rPr>
              <a:t>라이브러리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은 </a:t>
            </a:r>
            <a:r>
              <a:rPr kumimoji="1" lang="ko-KR" altLang="en-US" sz="2400" dirty="0" err="1">
                <a:sym typeface="Wingdings" pitchFamily="2" charset="2"/>
              </a:rPr>
              <a:t>리액트를</a:t>
            </a:r>
            <a:r>
              <a:rPr kumimoji="1" lang="ko-KR" altLang="en-US" sz="2400" dirty="0">
                <a:sym typeface="Wingdings" pitchFamily="2" charset="2"/>
              </a:rPr>
              <a:t> 웹사이트에 출력</a:t>
            </a:r>
            <a:r>
              <a:rPr kumimoji="1" lang="en-US" altLang="ko-KR" sz="2400" dirty="0">
                <a:sym typeface="Wingdings" pitchFamily="2" charset="2"/>
              </a:rPr>
              <a:t>(render)</a:t>
            </a:r>
            <a:r>
              <a:rPr kumimoji="1" lang="ko-KR" altLang="en-US" sz="2400" dirty="0">
                <a:sym typeface="Wingdings" pitchFamily="2" charset="2"/>
              </a:rPr>
              <a:t>하는 것을 도와주는 모델 </a:t>
            </a:r>
            <a:r>
              <a:rPr kumimoji="1" lang="en-US" altLang="ko-KR" sz="2400" dirty="0">
                <a:sym typeface="Wingdings" pitchFamily="2" charset="2"/>
              </a:rPr>
              <a:t>(DOM, Document Object Model)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React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이용한 것을 웹사이트에 올려놓고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* </a:t>
            </a:r>
            <a:r>
              <a:rPr kumimoji="1" lang="en-US" altLang="ko-KR" sz="2000" dirty="0">
                <a:sym typeface="Wingdings" pitchFamily="2" charset="2"/>
              </a:rPr>
              <a:t>React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모바일 앱에 올리고 </a:t>
            </a:r>
            <a:r>
              <a:rPr kumimoji="1" lang="ko-KR" altLang="en-US" sz="2000" dirty="0" err="1">
                <a:sym typeface="Wingdings" pitchFamily="2" charset="2"/>
              </a:rPr>
              <a:t>싶을때는</a:t>
            </a:r>
            <a:r>
              <a:rPr kumimoji="1" lang="ko-KR" altLang="en-US" sz="2000" dirty="0">
                <a:sym typeface="Wingdings" pitchFamily="2" charset="2"/>
              </a:rPr>
              <a:t> </a:t>
            </a:r>
            <a:r>
              <a:rPr kumimoji="1" lang="en-US" altLang="ko-KR" sz="2000" dirty="0" err="1">
                <a:sym typeface="Wingdings" pitchFamily="2" charset="2"/>
              </a:rPr>
              <a:t>reactNative</a:t>
            </a:r>
            <a:r>
              <a:rPr kumimoji="1" lang="ko-KR" altLang="en-US" sz="2000" dirty="0" err="1">
                <a:sym typeface="Wingdings" pitchFamily="2" charset="2"/>
              </a:rPr>
              <a:t>를</a:t>
            </a:r>
            <a:r>
              <a:rPr kumimoji="1" lang="ko-KR" altLang="en-US" sz="2000" dirty="0">
                <a:sym typeface="Wingdings" pitchFamily="2" charset="2"/>
              </a:rPr>
              <a:t> 쓴다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=</a:t>
            </a:r>
            <a:r>
              <a:rPr kumimoji="1" lang="ko-KR" altLang="en-US" dirty="0">
                <a:sym typeface="Wingdings" pitchFamily="2" charset="2"/>
              </a:rPr>
              <a:t> 라이브러리를 웹사이트에 </a:t>
            </a:r>
            <a:r>
              <a:rPr kumimoji="1" lang="ko-KR" altLang="en-US" dirty="0" err="1">
                <a:sym typeface="Wingdings" pitchFamily="2" charset="2"/>
              </a:rPr>
              <a:t>출력해줌</a:t>
            </a:r>
            <a:endParaRPr kumimoji="1"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424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53B20C-80FA-1A42-A19A-6BD411709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398" y="1179979"/>
            <a:ext cx="4953000" cy="514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컴포넌트는 이미 만들어져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우리는 여기에 모든 영화의 내용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넣을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지금은 비어 있다</a:t>
            </a:r>
            <a:r>
              <a:rPr kumimoji="1" lang="en-US" altLang="ko-KR" sz="2400" dirty="0">
                <a:sym typeface="Wingdings" pitchFamily="2" charset="2"/>
              </a:rPr>
              <a:t>.)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026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274C787-9508-FB49-94C5-4887F95A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5" y="3582546"/>
            <a:ext cx="7942729" cy="2818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89A490-47B5-C345-87D9-F8FF810E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394" y="470034"/>
            <a:ext cx="2667000" cy="59309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68107" y="912948"/>
            <a:ext cx="7543484" cy="1740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>
                <a:sym typeface="Wingdings" pitchFamily="2" charset="2"/>
              </a:rPr>
              <a:t>Source </a:t>
            </a:r>
            <a:r>
              <a:rPr kumimoji="1" lang="ko-KR" altLang="en-US" sz="2000" dirty="0">
                <a:sym typeface="Wingdings" pitchFamily="2" charset="2"/>
              </a:rPr>
              <a:t>폴더 안에 </a:t>
            </a:r>
            <a:r>
              <a:rPr kumimoji="1" lang="en-US" altLang="ko-KR" sz="2000" dirty="0" err="1">
                <a:sym typeface="Wingdings" pitchFamily="2" charset="2"/>
              </a:rPr>
              <a:t>movie.js</a:t>
            </a:r>
            <a:r>
              <a:rPr kumimoji="1" lang="en-US" altLang="ko-KR" sz="2000" dirty="0">
                <a:sym typeface="Wingdings" pitchFamily="2" charset="2"/>
              </a:rPr>
              <a:t> </a:t>
            </a:r>
            <a:r>
              <a:rPr kumimoji="1" lang="ko-KR" altLang="en-US" sz="2000" dirty="0">
                <a:sym typeface="Wingdings" pitchFamily="2" charset="2"/>
              </a:rPr>
              <a:t>파일과 </a:t>
            </a:r>
            <a:r>
              <a:rPr kumimoji="1" lang="en-US" altLang="ko-KR" sz="2000" dirty="0" err="1">
                <a:sym typeface="Wingdings" pitchFamily="2" charset="2"/>
              </a:rPr>
              <a:t>movie.css</a:t>
            </a:r>
            <a:r>
              <a:rPr kumimoji="1" lang="ko-KR" altLang="en-US" sz="2000" dirty="0">
                <a:sym typeface="Wingdings" pitchFamily="2" charset="2"/>
              </a:rPr>
              <a:t>파일 추가하기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 err="1">
                <a:sym typeface="Wingdings" pitchFamily="2" charset="2"/>
              </a:rPr>
              <a:t>처럼</a:t>
            </a:r>
            <a:r>
              <a:rPr kumimoji="1" lang="ko-KR" altLang="en-US" sz="2000" dirty="0">
                <a:sym typeface="Wingdings" pitchFamily="2" charset="2"/>
              </a:rPr>
              <a:t> 파일 작성하기</a:t>
            </a:r>
            <a:r>
              <a:rPr kumimoji="1" lang="en-US" altLang="ko-KR" sz="2000" dirty="0">
                <a:sym typeface="Wingdings" pitchFamily="2" charset="2"/>
              </a:rPr>
              <a:t>.</a:t>
            </a:r>
          </a:p>
          <a:p>
            <a:r>
              <a:rPr kumimoji="1" lang="ko-KR" altLang="en-US" sz="2000" dirty="0">
                <a:sym typeface="Wingdings" pitchFamily="2" charset="2"/>
              </a:rPr>
              <a:t>컴포넌트는 항상 </a:t>
            </a:r>
            <a:r>
              <a:rPr kumimoji="1" lang="en-US" altLang="ko-KR" sz="2000" dirty="0">
                <a:sym typeface="Wingdings" pitchFamily="2" charset="2"/>
              </a:rPr>
              <a:t>render function</a:t>
            </a:r>
            <a:r>
              <a:rPr kumimoji="1" lang="ko-KR" altLang="en-US" sz="2000" dirty="0">
                <a:sym typeface="Wingdings" pitchFamily="2" charset="2"/>
              </a:rPr>
              <a:t>이 있어야한다</a:t>
            </a:r>
            <a:r>
              <a:rPr kumimoji="1" lang="en-US" altLang="ko-KR" sz="2000" dirty="0">
                <a:sym typeface="Wingdings" pitchFamily="2" charset="2"/>
              </a:rPr>
              <a:t>!</a:t>
            </a:r>
          </a:p>
          <a:p>
            <a:r>
              <a:rPr kumimoji="1" lang="en-US" altLang="ko-KR" sz="2000" dirty="0">
                <a:sym typeface="Wingdings" pitchFamily="2" charset="2"/>
              </a:rPr>
              <a:t>export </a:t>
            </a:r>
            <a:r>
              <a:rPr kumimoji="1" lang="ko-KR" altLang="en-US" sz="2000" dirty="0">
                <a:sym typeface="Wingdings" pitchFamily="2" charset="2"/>
              </a:rPr>
              <a:t>구문은 </a:t>
            </a:r>
            <a:r>
              <a:rPr kumimoji="1" lang="en-US" altLang="ko-KR" sz="2000" dirty="0" err="1">
                <a:sym typeface="Wingdings" pitchFamily="2" charset="2"/>
              </a:rPr>
              <a:t>app.js</a:t>
            </a:r>
            <a:r>
              <a:rPr kumimoji="1" lang="ko-KR" altLang="en-US" sz="2000" dirty="0">
                <a:sym typeface="Wingdings" pitchFamily="2" charset="2"/>
              </a:rPr>
              <a:t> 로 해당 컴포넌트를 내보내는 것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ko-KR" altLang="en-US" sz="2000" dirty="0">
                <a:sym typeface="Wingdings" pitchFamily="2" charset="2"/>
              </a:rPr>
              <a:t>아래에서 보다시피 이건 </a:t>
            </a:r>
            <a:r>
              <a:rPr kumimoji="1" lang="en-US" altLang="ko-KR" sz="2000" dirty="0">
                <a:sym typeface="Wingdings" pitchFamily="2" charset="2"/>
              </a:rPr>
              <a:t>html </a:t>
            </a:r>
            <a:r>
              <a:rPr kumimoji="1" lang="ko-KR" altLang="en-US" sz="2000" dirty="0">
                <a:sym typeface="Wingdings" pitchFamily="2" charset="2"/>
              </a:rPr>
              <a:t>과 </a:t>
            </a:r>
            <a:r>
              <a:rPr kumimoji="1" lang="en-US" altLang="ko-KR" sz="2000" dirty="0" err="1">
                <a:sym typeface="Wingdings" pitchFamily="2" charset="2"/>
              </a:rPr>
              <a:t>js</a:t>
            </a:r>
            <a:r>
              <a:rPr kumimoji="1" lang="ko-KR" altLang="en-US" sz="2000" dirty="0">
                <a:sym typeface="Wingdings" pitchFamily="2" charset="2"/>
              </a:rPr>
              <a:t> 의 짬뽕</a:t>
            </a:r>
            <a:endParaRPr kumimoji="1" lang="en-US" altLang="ko-KR" sz="2000" dirty="0">
              <a:sym typeface="Wingdings" pitchFamily="2" charset="2"/>
            </a:endParaRPr>
          </a:p>
          <a:p>
            <a:r>
              <a:rPr kumimoji="1" lang="en-US" altLang="ko-KR" sz="2000" dirty="0">
                <a:sym typeface="Wingdings" pitchFamily="2" charset="2"/>
              </a:rPr>
              <a:t>App </a:t>
            </a:r>
            <a:r>
              <a:rPr kumimoji="1" lang="ko-KR" altLang="en-US" sz="2000" dirty="0">
                <a:sym typeface="Wingdings" pitchFamily="2" charset="2"/>
              </a:rPr>
              <a:t>컴포넌트 안에 </a:t>
            </a:r>
            <a:r>
              <a:rPr kumimoji="1" lang="en-US" altLang="ko-KR" sz="2000" dirty="0">
                <a:sym typeface="Wingdings" pitchFamily="2" charset="2"/>
              </a:rPr>
              <a:t>Movie </a:t>
            </a:r>
            <a:r>
              <a:rPr kumimoji="1" lang="ko-KR" altLang="en-US" sz="2000" dirty="0">
                <a:sym typeface="Wingdings" pitchFamily="2" charset="2"/>
              </a:rPr>
              <a:t>컴포넌트를 </a:t>
            </a:r>
            <a:r>
              <a:rPr kumimoji="1" lang="ko-KR" altLang="en-US" sz="2000" dirty="0" err="1">
                <a:sym typeface="Wingdings" pitchFamily="2" charset="2"/>
              </a:rPr>
              <a:t>끼워넣은것이다</a:t>
            </a:r>
            <a:endParaRPr kumimoji="1" lang="en-US" altLang="ko-KR" sz="20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6010835" y="1467509"/>
            <a:ext cx="2460811" cy="2768315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92F4405-4A1A-C44A-9B4C-8C8BB4EE71D8}"/>
              </a:ext>
            </a:extLst>
          </p:cNvPr>
          <p:cNvSpPr/>
          <p:nvPr/>
        </p:nvSpPr>
        <p:spPr>
          <a:xfrm>
            <a:off x="8471646" y="4047566"/>
            <a:ext cx="2913531" cy="61856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61DFE1-A0AD-6C4C-B0D9-F71918282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353" y="239202"/>
            <a:ext cx="6045200" cy="6197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 만들기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Movie Component </a:t>
            </a:r>
            <a:r>
              <a:rPr kumimoji="1" lang="ko-KR" altLang="en-US" sz="2400" dirty="0">
                <a:sym typeface="Wingdings" pitchFamily="2" charset="2"/>
              </a:rPr>
              <a:t>안에 </a:t>
            </a:r>
            <a:r>
              <a:rPr kumimoji="1" lang="en-US" altLang="ko-KR" sz="2400" dirty="0" err="1">
                <a:sym typeface="Wingdings" pitchFamily="2" charset="2"/>
              </a:rPr>
              <a:t>MoviePoster</a:t>
            </a:r>
            <a:r>
              <a:rPr kumimoji="1" lang="en-US" altLang="ko-KR" sz="2400" dirty="0">
                <a:sym typeface="Wingdings" pitchFamily="2" charset="2"/>
              </a:rPr>
              <a:t> Component </a:t>
            </a:r>
            <a:r>
              <a:rPr kumimoji="1" lang="ko-KR" altLang="en-US" sz="2400" dirty="0">
                <a:sym typeface="Wingdings" pitchFamily="2" charset="2"/>
              </a:rPr>
              <a:t>만들기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C0DCE77-6A64-3442-9F9D-B73C568DEF50}"/>
              </a:ext>
            </a:extLst>
          </p:cNvPr>
          <p:cNvCxnSpPr>
            <a:cxnSpLocks/>
          </p:cNvCxnSpPr>
          <p:nvPr/>
        </p:nvCxnSpPr>
        <p:spPr>
          <a:xfrm>
            <a:off x="5014913" y="2001431"/>
            <a:ext cx="2138922" cy="1952004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8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77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React</a:t>
            </a:r>
            <a:r>
              <a:rPr kumimoji="1" lang="ko-KR" altLang="en-US" sz="2400" dirty="0">
                <a:sym typeface="Wingdings" pitchFamily="2" charset="2"/>
              </a:rPr>
              <a:t>의 두 컨셉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state </a:t>
            </a:r>
            <a:r>
              <a:rPr kumimoji="1" lang="ko-KR" altLang="en-US" sz="2400" dirty="0">
                <a:sym typeface="Wingdings" pitchFamily="2" charset="2"/>
              </a:rPr>
              <a:t>과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가져오는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메인 컴포넌트인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에서 모든 영화</a:t>
            </a:r>
            <a:r>
              <a:rPr kumimoji="1" lang="en-US" altLang="ko-KR" sz="2400" dirty="0">
                <a:sym typeface="Wingdings" pitchFamily="2" charset="2"/>
              </a:rPr>
              <a:t>&amp;</a:t>
            </a:r>
            <a:r>
              <a:rPr kumimoji="1" lang="ko-KR" altLang="en-US" sz="2400" dirty="0">
                <a:sym typeface="Wingdings" pitchFamily="2" charset="2"/>
              </a:rPr>
              <a:t>정보들을 가져올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즉 메인 컴포넌트는 무비 리스트를 가지고 있고 그 안에는 각각 영화의 정보가 담겨 있게 설계할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b="1" dirty="0">
                <a:sym typeface="Wingdings" pitchFamily="2" charset="2"/>
              </a:rPr>
              <a:t>부모 컴포넌트가 자식 </a:t>
            </a:r>
            <a:r>
              <a:rPr kumimoji="1" lang="ko-KR" altLang="en-US" sz="2400" b="1" dirty="0" err="1">
                <a:sym typeface="Wingdings" pitchFamily="2" charset="2"/>
              </a:rPr>
              <a:t>컴포넌트에게</a:t>
            </a:r>
            <a:r>
              <a:rPr kumimoji="1" lang="ko-KR" altLang="en-US" sz="2400" b="1" dirty="0">
                <a:sym typeface="Wingdings" pitchFamily="2" charset="2"/>
              </a:rPr>
              <a:t> 정보를 </a:t>
            </a:r>
            <a:r>
              <a:rPr kumimoji="1" lang="ko-KR" altLang="en-US" sz="2400" dirty="0">
                <a:sym typeface="Wingdings" pitchFamily="2" charset="2"/>
              </a:rPr>
              <a:t>주는 것이다</a:t>
            </a:r>
            <a:r>
              <a:rPr kumimoji="1" lang="en-US" altLang="ko-KR" sz="2400" dirty="0">
                <a:sym typeface="Wingdings" pitchFamily="2" charset="2"/>
              </a:rPr>
              <a:t>.</a:t>
            </a:r>
            <a:r>
              <a:rPr kumimoji="1" lang="ko-KR" altLang="en-US" sz="2400" dirty="0">
                <a:sym typeface="Wingdings" pitchFamily="2" charset="2"/>
              </a:rPr>
              <a:t>이것이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9851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28EB4F-465F-A043-A118-9BBBEB46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99" y="0"/>
            <a:ext cx="4949301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6" y="1338428"/>
            <a:ext cx="6359573" cy="49547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예를 들어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 컴포넌트에 영화 리스트가 있다고 가정하고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영화들의 제목을 자식 컴포넌트인 </a:t>
            </a:r>
            <a:r>
              <a:rPr kumimoji="1" lang="en-US" altLang="ko-KR" sz="2400" dirty="0">
                <a:sym typeface="Wingdings" pitchFamily="2" charset="2"/>
              </a:rPr>
              <a:t>Movie </a:t>
            </a:r>
            <a:r>
              <a:rPr kumimoji="1" lang="ko-KR" altLang="en-US" sz="2400" dirty="0">
                <a:sym typeface="Wingdings" pitchFamily="2" charset="2"/>
              </a:rPr>
              <a:t>컴포넌트에 보내고 싶다면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이를 위해서는 다음 장과 같이 작성하면 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BDEA8C0-8018-B744-89F2-7018F133DBA6}"/>
              </a:ext>
            </a:extLst>
          </p:cNvPr>
          <p:cNvCxnSpPr>
            <a:cxnSpLocks/>
          </p:cNvCxnSpPr>
          <p:nvPr/>
        </p:nvCxnSpPr>
        <p:spPr>
          <a:xfrm>
            <a:off x="5014913" y="1957389"/>
            <a:ext cx="2891958" cy="57065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7906871" y="1375630"/>
            <a:ext cx="3926541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765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D80E319-265A-524C-8402-064E0B93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902205"/>
            <a:ext cx="8881748" cy="5673971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796616" y="1805936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2713192" y="2496180"/>
            <a:ext cx="2481856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62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3DF29C-D3F2-FF4B-BC20-7F9E8434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750" y="0"/>
            <a:ext cx="2775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33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이렇게 부모 자식으로부터 받아온 데이터를 다시 그 자식 컴포넌트로도 넘길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무비 포스터를 통해 실습한다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1460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9767579-FFF1-8040-9F74-D3975C2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479954"/>
            <a:ext cx="8983334" cy="451847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3E196D-AFD0-F94F-80E2-EEB8CACF9AB2}"/>
              </a:ext>
            </a:extLst>
          </p:cNvPr>
          <p:cNvSpPr/>
          <p:nvPr/>
        </p:nvSpPr>
        <p:spPr>
          <a:xfrm>
            <a:off x="6890746" y="3594395"/>
            <a:ext cx="2683560" cy="12430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3969921" y="3853755"/>
            <a:ext cx="1564342" cy="7086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91C48A-024B-9244-B7A7-E712D648D307}"/>
              </a:ext>
            </a:extLst>
          </p:cNvPr>
          <p:cNvSpPr/>
          <p:nvPr/>
        </p:nvSpPr>
        <p:spPr>
          <a:xfrm>
            <a:off x="7302920" y="2700645"/>
            <a:ext cx="2683560" cy="33613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2009689" y="2496180"/>
            <a:ext cx="3920464" cy="9328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6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Dataflow with props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메인 컴포넌트가 모든 데이터를 다 가지고 있는 형태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그것을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을 이용해서 자식 컴포넌트에서 접근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정보를 출력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데이터 소스가 한 군데에 있다는 점에서 강력한 </a:t>
            </a:r>
            <a:r>
              <a:rPr kumimoji="1" lang="en-US" altLang="ko-KR" sz="2400" dirty="0">
                <a:sym typeface="Wingdings" pitchFamily="2" charset="2"/>
              </a:rPr>
              <a:t>UI</a:t>
            </a:r>
            <a:r>
              <a:rPr kumimoji="1" lang="ko-KR" altLang="en-US" sz="2400" dirty="0">
                <a:sym typeface="Wingdings" pitchFamily="2" charset="2"/>
              </a:rPr>
              <a:t> 구축 가능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6956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5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4148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지금까지와 달리 데이터의 수를 알 수 없고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엄청 많을 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[0], </a:t>
            </a:r>
            <a:r>
              <a:rPr kumimoji="1" lang="en-US" altLang="ko-KR" sz="2400" dirty="0" err="1">
                <a:sym typeface="Wingdings" pitchFamily="2" charset="2"/>
              </a:rPr>
              <a:t>movietitle</a:t>
            </a:r>
            <a:r>
              <a:rPr kumimoji="1" lang="en-US" altLang="ko-KR" sz="2400" dirty="0">
                <a:sym typeface="Wingdings" pitchFamily="2" charset="2"/>
              </a:rPr>
              <a:t>[1], … </a:t>
            </a:r>
            <a:r>
              <a:rPr kumimoji="1" lang="ko-KR" altLang="en-US" sz="2400" dirty="0">
                <a:sym typeface="Wingdings" pitchFamily="2" charset="2"/>
              </a:rPr>
              <a:t>과 같은 형태로 코드 작성 불가능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굉장히 많은 양의 데이터를 가져오게 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다음 장처럼 데이터 구조를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통해 가져온 데이터를 저장할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작성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14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5927EF-7039-3841-A167-701A9B67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776" y="989531"/>
            <a:ext cx="5978754" cy="572844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AAEA9F-FD34-F540-904A-EED83C905C40}"/>
              </a:ext>
            </a:extLst>
          </p:cNvPr>
          <p:cNvSpPr/>
          <p:nvPr/>
        </p:nvSpPr>
        <p:spPr>
          <a:xfrm>
            <a:off x="4180590" y="5225355"/>
            <a:ext cx="3188397" cy="3955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784701" y="1968680"/>
            <a:ext cx="3920464" cy="27781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732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https://developer.mozilla.org/en-US/docs/Web/JavaScript/Reference/Global_Objects/Array/map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 Documentation</a:t>
            </a:r>
          </a:p>
          <a:p>
            <a:r>
              <a:rPr kumimoji="1" lang="ko-KR" altLang="en-US" sz="2400" dirty="0">
                <a:sym typeface="Wingdings" pitchFamily="2" charset="2"/>
              </a:rPr>
              <a:t>새로운 </a:t>
            </a:r>
            <a:r>
              <a:rPr kumimoji="1" lang="en-US" altLang="ko-KR" sz="2400" dirty="0">
                <a:sym typeface="Wingdings" pitchFamily="2" charset="2"/>
              </a:rPr>
              <a:t>Array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생성하는 방식으로 동작하는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496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값 주기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콘솔에서 에러가 </a:t>
            </a:r>
            <a:r>
              <a:rPr kumimoji="1" lang="ko-KR" altLang="en-US" sz="2400" dirty="0" err="1">
                <a:sym typeface="Wingdings" pitchFamily="2" charset="2"/>
              </a:rPr>
              <a:t>발생하는것을</a:t>
            </a:r>
            <a:r>
              <a:rPr kumimoji="1" lang="ko-KR" altLang="en-US" sz="2400" dirty="0">
                <a:sym typeface="Wingdings" pitchFamily="2" charset="2"/>
              </a:rPr>
              <a:t> 알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 err="1">
                <a:sym typeface="Wingdings" pitchFamily="2" charset="2"/>
              </a:rPr>
              <a:t>리액트에서는</a:t>
            </a:r>
            <a:r>
              <a:rPr kumimoji="1" lang="ko-KR" altLang="en-US" sz="2400" dirty="0">
                <a:sym typeface="Wingdings" pitchFamily="2" charset="2"/>
              </a:rPr>
              <a:t> 다수의 </a:t>
            </a:r>
            <a:r>
              <a:rPr kumimoji="1" lang="ko-KR" altLang="en-US" sz="2400" dirty="0" err="1">
                <a:sym typeface="Wingdings" pitchFamily="2" charset="2"/>
              </a:rPr>
              <a:t>엘리먼트가</a:t>
            </a:r>
            <a:r>
              <a:rPr kumimoji="1" lang="ko-KR" altLang="en-US" sz="2400" dirty="0">
                <a:sym typeface="Wingdings" pitchFamily="2" charset="2"/>
              </a:rPr>
              <a:t> 존재하는 경우 </a:t>
            </a:r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값을 주어야 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 </a:t>
            </a:r>
            <a:r>
              <a:rPr kumimoji="1" lang="ko-KR" altLang="en-US" sz="2400" dirty="0">
                <a:sym typeface="Wingdings" pitchFamily="2" charset="2"/>
              </a:rPr>
              <a:t>값은 고유해야한다</a:t>
            </a:r>
            <a:r>
              <a:rPr kumimoji="1" lang="en-US" altLang="ko-KR" sz="2400" dirty="0">
                <a:sym typeface="Wingdings" pitchFamily="2" charset="2"/>
              </a:rPr>
              <a:t>.(unique)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66C0-CC0A-B748-8CF8-0980B70A0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8654"/>
            <a:ext cx="12192000" cy="36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9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71966A-E6BA-4540-8770-62454B5B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167" y="3098800"/>
            <a:ext cx="7683500" cy="37592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263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.map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을 통한 효율적인 리스트 작성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3281083" y="4064000"/>
            <a:ext cx="6185646" cy="118334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이 제공하는 기능인 </a:t>
            </a:r>
            <a:r>
              <a:rPr kumimoji="1" lang="en-US" altLang="ko-KR" sz="2400" dirty="0">
                <a:sym typeface="Wingdings" pitchFamily="2" charset="2"/>
              </a:rPr>
              <a:t>index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이용하여 </a:t>
            </a:r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값을 줄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Key</a:t>
            </a:r>
            <a:r>
              <a:rPr kumimoji="1" lang="ko-KR" altLang="en-US" sz="2400" dirty="0">
                <a:sym typeface="Wingdings" pitchFamily="2" charset="2"/>
              </a:rPr>
              <a:t>는 화면에서 보이지 않지만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부여되었기 때문에 이제 에러메세지를 출력하지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1751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A0FBC6-2CEF-D74A-B121-3B81DD9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264400" cy="31877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736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prop-types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prop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에 타입 지정하기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04E68-D99B-DB42-9A3D-8E243FDC5141}"/>
              </a:ext>
            </a:extLst>
          </p:cNvPr>
          <p:cNvSpPr/>
          <p:nvPr/>
        </p:nvSpPr>
        <p:spPr>
          <a:xfrm>
            <a:off x="87745" y="3926114"/>
            <a:ext cx="3361764" cy="7634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10D7AF-70DB-D149-BBF7-B51AFA5F62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터미널에 </a:t>
            </a:r>
            <a:r>
              <a:rPr kumimoji="1" lang="en-US" altLang="ko-KR" sz="2400" dirty="0">
                <a:sym typeface="Wingdings" pitchFamily="2" charset="2"/>
              </a:rPr>
              <a:t>yarn add prop-types</a:t>
            </a:r>
            <a:r>
              <a:rPr kumimoji="1" lang="ko-KR" altLang="en-US" sz="2400" dirty="0">
                <a:sym typeface="Wingdings" pitchFamily="2" charset="2"/>
              </a:rPr>
              <a:t> 스크립트를 입력하여 설치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상단</a:t>
            </a:r>
            <a:r>
              <a:rPr kumimoji="1" lang="en-US" altLang="ko-KR" sz="2400" dirty="0">
                <a:sym typeface="Wingdings" pitchFamily="2" charset="2"/>
              </a:rPr>
              <a:t>, class </a:t>
            </a:r>
            <a:r>
              <a:rPr kumimoji="1" lang="ko-KR" altLang="en-US" sz="2400" dirty="0">
                <a:sym typeface="Wingdings" pitchFamily="2" charset="2"/>
              </a:rPr>
              <a:t>안에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지정한 타입 이외의 타입은 쓰지않도록 설정해주는 과정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isRequired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그 변수를 필수로 지정하는지에 대한 확인을 해주는 </a:t>
            </a:r>
            <a:r>
              <a:rPr kumimoji="1" lang="ko-KR" altLang="en-US" sz="2400" dirty="0" err="1">
                <a:sym typeface="Wingdings" pitchFamily="2" charset="2"/>
              </a:rPr>
              <a:t>메소드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CCFA98-718A-414E-BCE8-838A546C4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330" y="4800600"/>
            <a:ext cx="5092700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0EAE7-F5AA-0C46-A5EF-D85700ABE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4394200"/>
            <a:ext cx="37592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4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6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100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컴포넌트는 여러 기능들을 정해진 순서대로 실행한다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</a:t>
            </a:r>
            <a:r>
              <a:rPr kumimoji="1" lang="ko-KR" altLang="en-US" sz="2400" dirty="0">
                <a:sym typeface="Wingdings" pitchFamily="2" charset="2"/>
              </a:rPr>
              <a:t>라이프사이클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>
                <a:sym typeface="Wingdings" pitchFamily="2" charset="2"/>
              </a:rPr>
              <a:t>Render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컴포넌트를 화면에 띄울 때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아래의 순서를 따름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실습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7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047C19C-3ECC-2B4B-ABE8-AF6D4E2D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43" y="2850403"/>
            <a:ext cx="8788400" cy="3873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688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다음과 같이 </a:t>
            </a:r>
            <a:r>
              <a:rPr kumimoji="1" lang="en-US" altLang="ko-KR" sz="2400" dirty="0">
                <a:sym typeface="Wingdings" pitchFamily="2" charset="2"/>
              </a:rPr>
              <a:t>App </a:t>
            </a:r>
            <a:r>
              <a:rPr kumimoji="1" lang="ko-KR" altLang="en-US" sz="2400" dirty="0">
                <a:sym typeface="Wingdings" pitchFamily="2" charset="2"/>
              </a:rPr>
              <a:t>컴포넌트에 코드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실행 결과를 콘솔에서 확인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9B055-877A-CA46-A397-93FF2B31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86" y="1763806"/>
            <a:ext cx="5666914" cy="509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44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b="1" dirty="0">
                <a:sym typeface="Wingdings" pitchFamily="2" charset="2"/>
              </a:rPr>
              <a:t>Update </a:t>
            </a:r>
            <a:r>
              <a:rPr kumimoji="1" lang="ko-KR" altLang="en-US" sz="2400" b="1" dirty="0" err="1">
                <a:sym typeface="Wingdings" pitchFamily="2" charset="2"/>
              </a:rPr>
              <a:t>할때</a:t>
            </a:r>
            <a:r>
              <a:rPr kumimoji="1" lang="ko-KR" altLang="en-US" sz="2400" dirty="0" err="1">
                <a:sym typeface="Wingdings" pitchFamily="2" charset="2"/>
              </a:rPr>
              <a:t>는</a:t>
            </a:r>
            <a:r>
              <a:rPr kumimoji="1" lang="ko-KR" altLang="en-US" sz="2400" dirty="0">
                <a:sym typeface="Wingdings" pitchFamily="2" charset="2"/>
              </a:rPr>
              <a:t> 조금 더 복잡한 과정을 거침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componentWillReceiveProps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컴포넌트가 새로운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받음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shouldComponentUpdate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: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old props</a:t>
            </a:r>
            <a:r>
              <a:rPr kumimoji="1" lang="ko-KR" altLang="en-US" sz="2400" dirty="0">
                <a:sym typeface="Wingdings" pitchFamily="2" charset="2"/>
              </a:rPr>
              <a:t>와 </a:t>
            </a:r>
            <a:r>
              <a:rPr kumimoji="1" lang="en-US" altLang="ko-KR" sz="2400" dirty="0">
                <a:sym typeface="Wingdings" pitchFamily="2" charset="2"/>
              </a:rPr>
              <a:t>new props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비교하고 값이 다를 경우 </a:t>
            </a:r>
            <a:r>
              <a:rPr kumimoji="1" lang="en-US" altLang="ko-KR" sz="2400" dirty="0">
                <a:sym typeface="Wingdings" pitchFamily="2" charset="2"/>
              </a:rPr>
              <a:t>true</a:t>
            </a:r>
            <a:r>
              <a:rPr kumimoji="1" lang="ko-KR" altLang="en-US" sz="2400" dirty="0" err="1">
                <a:sym typeface="Wingdings" pitchFamily="2" charset="2"/>
              </a:rPr>
              <a:t>라고</a:t>
            </a:r>
            <a:r>
              <a:rPr kumimoji="1" lang="ko-KR" altLang="en-US" sz="2400" dirty="0">
                <a:sym typeface="Wingdings" pitchFamily="2" charset="2"/>
              </a:rPr>
              <a:t> 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ko-KR" altLang="en-US" sz="2400" dirty="0">
                <a:sym typeface="Wingdings" pitchFamily="2" charset="2"/>
              </a:rPr>
              <a:t>업데이트가 발생할 것이다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en-US" altLang="ko-KR" sz="2400" dirty="0">
                <a:sym typeface="Wingdings" pitchFamily="2" charset="2"/>
              </a:rPr>
              <a:t>() : </a:t>
            </a:r>
            <a:r>
              <a:rPr kumimoji="1" lang="ko-KR" altLang="en-US" sz="2400" dirty="0">
                <a:sym typeface="Wingdings" pitchFamily="2" charset="2"/>
              </a:rPr>
              <a:t>컴포넌트 업데이트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그 이후 </a:t>
            </a:r>
            <a:r>
              <a:rPr kumimoji="1" lang="en-US" altLang="ko-KR" sz="2400" dirty="0">
                <a:sym typeface="Wingdings" pitchFamily="2" charset="2"/>
              </a:rPr>
              <a:t>render(), </a:t>
            </a:r>
            <a:r>
              <a:rPr kumimoji="1" lang="en-US" altLang="ko-KR" sz="2400" dirty="0" err="1">
                <a:sym typeface="Wingdings" pitchFamily="2" charset="2"/>
              </a:rPr>
              <a:t>componentDidUpdate</a:t>
            </a:r>
            <a:r>
              <a:rPr kumimoji="1" lang="en-US" altLang="ko-KR" sz="2400" dirty="0">
                <a:sym typeface="Wingdings" pitchFamily="2" charset="2"/>
              </a:rPr>
              <a:t>()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1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Lifecycle Events on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 err="1">
                <a:sym typeface="Wingdings" pitchFamily="2" charset="2"/>
              </a:rPr>
              <a:t>리액트가</a:t>
            </a:r>
            <a:r>
              <a:rPr kumimoji="1" lang="ko-KR" altLang="en-US" sz="2400" dirty="0">
                <a:sym typeface="Wingdings" pitchFamily="2" charset="2"/>
              </a:rPr>
              <a:t> 동작할 때 여러가지 함수들을 실행함 </a:t>
            </a:r>
            <a:r>
              <a:rPr kumimoji="1" lang="ko-KR" altLang="en-US" sz="2400" b="1" dirty="0">
                <a:sym typeface="Wingdings" pitchFamily="2" charset="2"/>
              </a:rPr>
              <a:t>자동으로 순서대로</a:t>
            </a:r>
            <a:endParaRPr kumimoji="1" lang="en-US" altLang="ko-KR" sz="2400" b="1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이를 이해해 두면 좋음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예를 들면 </a:t>
            </a:r>
            <a:r>
              <a:rPr kumimoji="1" lang="en-US" altLang="ko-KR" sz="2400" dirty="0" err="1">
                <a:sym typeface="Wingdings" pitchFamily="2" charset="2"/>
              </a:rPr>
              <a:t>componentWillUpdate</a:t>
            </a:r>
            <a:r>
              <a:rPr kumimoji="1" lang="ko-KR" altLang="en-US" sz="2400" dirty="0">
                <a:sym typeface="Wingdings" pitchFamily="2" charset="2"/>
              </a:rPr>
              <a:t>가 실행될 </a:t>
            </a:r>
            <a:r>
              <a:rPr kumimoji="1" lang="ko-KR" altLang="en-US" sz="2400" dirty="0" err="1">
                <a:sym typeface="Wingdings" pitchFamily="2" charset="2"/>
              </a:rPr>
              <a:t>빙글빙글돌아가는로딩화면을</a:t>
            </a:r>
            <a:r>
              <a:rPr kumimoji="1" lang="ko-KR" altLang="en-US" sz="2400" dirty="0">
                <a:sym typeface="Wingdings" pitchFamily="2" charset="2"/>
              </a:rPr>
              <a:t> 만들 수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3A8223-1B29-5747-878A-F4EDB33A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53" y="5143500"/>
            <a:ext cx="8140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7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553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6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는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 안에 있는 오브젝트임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저번 페이지의 </a:t>
            </a:r>
            <a:r>
              <a:rPr kumimoji="1" lang="en-US" altLang="ko-KR" sz="2400" dirty="0">
                <a:sym typeface="Wingdings" pitchFamily="2" charset="2"/>
              </a:rPr>
              <a:t>lifecycle</a:t>
            </a:r>
            <a:r>
              <a:rPr kumimoji="1" lang="ko-KR" altLang="en-US" sz="2400" dirty="0">
                <a:sym typeface="Wingdings" pitchFamily="2" charset="2"/>
              </a:rPr>
              <a:t>에서 각 함수들 </a:t>
            </a:r>
            <a:r>
              <a:rPr kumimoji="1" lang="ko-KR" altLang="en-US" sz="2400" dirty="0" err="1">
                <a:sym typeface="Wingdings" pitchFamily="2" charset="2"/>
              </a:rPr>
              <a:t>처럼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모든 </a:t>
            </a:r>
            <a:r>
              <a:rPr kumimoji="1" lang="ko-KR" altLang="en-US" sz="2400" dirty="0" err="1">
                <a:sym typeface="Wingdings" pitchFamily="2" charset="2"/>
              </a:rPr>
              <a:t>리액트</a:t>
            </a:r>
            <a:r>
              <a:rPr kumimoji="1" lang="ko-KR" altLang="en-US" sz="2400" dirty="0">
                <a:sym typeface="Wingdings" pitchFamily="2" charset="2"/>
              </a:rPr>
              <a:t> 컴포넌트는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가지고 있음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b="1" dirty="0">
                <a:sym typeface="Wingdings" pitchFamily="2" charset="2"/>
              </a:rPr>
              <a:t>규칙</a:t>
            </a:r>
            <a:r>
              <a:rPr kumimoji="1" lang="en-US" altLang="ko-KR" b="1" dirty="0">
                <a:sym typeface="Wingdings" pitchFamily="2" charset="2"/>
              </a:rPr>
              <a:t>: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State</a:t>
            </a:r>
            <a:r>
              <a:rPr kumimoji="1" lang="ko-KR" altLang="en-US" b="1" dirty="0">
                <a:sym typeface="Wingdings" pitchFamily="2" charset="2"/>
              </a:rPr>
              <a:t>가 바뀔 때 마다</a:t>
            </a:r>
            <a:r>
              <a:rPr kumimoji="1" lang="en-US" altLang="ko-KR" b="1" dirty="0">
                <a:sym typeface="Wingdings" pitchFamily="2" charset="2"/>
              </a:rPr>
              <a:t>,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function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render</a:t>
            </a:r>
            <a:r>
              <a:rPr kumimoji="1" lang="ko-KR" altLang="en-US" b="1" dirty="0">
                <a:sym typeface="Wingdings" pitchFamily="2" charset="2"/>
              </a:rPr>
              <a:t>은 다시 실행된다</a:t>
            </a:r>
            <a:r>
              <a:rPr kumimoji="1" lang="en-US" altLang="ko-KR" b="1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3456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7B24B9-8D26-E248-8673-6C8C4357C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975" y="1133967"/>
            <a:ext cx="4760259" cy="476025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83127" y="1338428"/>
            <a:ext cx="615427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오른쪽과 같이 작성 후 저장 </a:t>
            </a:r>
            <a:r>
              <a:rPr kumimoji="1" lang="ko-KR" altLang="en-US" sz="2400" dirty="0" err="1">
                <a:sym typeface="Wingdings" pitchFamily="2" charset="2"/>
              </a:rPr>
              <a:t>새로고침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출력되는 것을 볼 수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의 </a:t>
            </a:r>
            <a:r>
              <a:rPr kumimoji="1" lang="en-US" altLang="ko-KR" sz="2400" dirty="0">
                <a:sym typeface="Wingdings" pitchFamily="2" charset="2"/>
              </a:rPr>
              <a:t>default</a:t>
            </a:r>
            <a:r>
              <a:rPr kumimoji="1" lang="ko-KR" altLang="en-US" sz="2400" dirty="0">
                <a:sym typeface="Wingdings" pitchFamily="2" charset="2"/>
              </a:rPr>
              <a:t>값을 설정하는 과정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4DD27C-240F-E043-9915-9EEC8878DB58}"/>
              </a:ext>
            </a:extLst>
          </p:cNvPr>
          <p:cNvSpPr/>
          <p:nvPr/>
        </p:nvSpPr>
        <p:spPr>
          <a:xfrm>
            <a:off x="7539318" y="1957388"/>
            <a:ext cx="3926541" cy="43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DC652D-340A-2647-BC09-8D88BAA40596}"/>
              </a:ext>
            </a:extLst>
          </p:cNvPr>
          <p:cNvSpPr/>
          <p:nvPr/>
        </p:nvSpPr>
        <p:spPr>
          <a:xfrm>
            <a:off x="7846158" y="4527681"/>
            <a:ext cx="3926541" cy="1247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1D88D8-6F58-C34D-A837-48778C47D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6" y="2839570"/>
            <a:ext cx="5235285" cy="5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9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의 이해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7835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변경하는 방법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마운트 되었을 때 마다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을 변경하는 두 코드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왼쪽처럼 직접적으로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호출하여 변경할 시 </a:t>
            </a:r>
            <a:r>
              <a:rPr kumimoji="1" lang="en-US" altLang="ko-KR" sz="2400" dirty="0">
                <a:sym typeface="Wingdings" pitchFamily="2" charset="2"/>
              </a:rPr>
              <a:t>render</a:t>
            </a:r>
            <a:r>
              <a:rPr kumimoji="1" lang="ko-KR" altLang="en-US" sz="2400" dirty="0">
                <a:sym typeface="Wingdings" pitchFamily="2" charset="2"/>
              </a:rPr>
              <a:t>이 실행되지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E605DE-A7AF-484E-B07D-91E9DF2A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62" y="4574282"/>
            <a:ext cx="4660900" cy="1739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DB32B9-D0C2-1C41-9BEF-C905735C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48602"/>
            <a:ext cx="5597062" cy="692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D75E13-EA9F-E844-938C-A4BBC491E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444"/>
          <a:stretch/>
        </p:blipFill>
        <p:spPr>
          <a:xfrm>
            <a:off x="6623048" y="4574282"/>
            <a:ext cx="4336305" cy="1893056"/>
          </a:xfrm>
          <a:prstGeom prst="rect">
            <a:avLst/>
          </a:prstGeom>
        </p:spPr>
      </p:pic>
      <p:sp>
        <p:nvSpPr>
          <p:cNvPr id="7" name="곱하기 6">
            <a:extLst>
              <a:ext uri="{FF2B5EF4-FFF2-40B4-BE49-F238E27FC236}">
                <a16:creationId xmlns:a16="http://schemas.microsoft.com/office/drawing/2014/main" id="{C1FC6967-D2D9-D24F-AD70-C60B37005435}"/>
              </a:ext>
            </a:extLst>
          </p:cNvPr>
          <p:cNvSpPr/>
          <p:nvPr/>
        </p:nvSpPr>
        <p:spPr>
          <a:xfrm>
            <a:off x="2648047" y="3382729"/>
            <a:ext cx="1237129" cy="123712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도넛[D] 7">
            <a:extLst>
              <a:ext uri="{FF2B5EF4-FFF2-40B4-BE49-F238E27FC236}">
                <a16:creationId xmlns:a16="http://schemas.microsoft.com/office/drawing/2014/main" id="{41615CC2-30AC-974B-8F9C-E38DA3E53B19}"/>
              </a:ext>
            </a:extLst>
          </p:cNvPr>
          <p:cNvSpPr/>
          <p:nvPr/>
        </p:nvSpPr>
        <p:spPr>
          <a:xfrm>
            <a:off x="8260041" y="3470134"/>
            <a:ext cx="1062318" cy="1062318"/>
          </a:xfrm>
          <a:prstGeom prst="don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1868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밖에 선언해 두었던 </a:t>
            </a:r>
            <a:r>
              <a:rPr kumimoji="1" lang="en-US" altLang="ko-KR" sz="2400" dirty="0">
                <a:sym typeface="Wingdings" pitchFamily="2" charset="2"/>
              </a:rPr>
              <a:t>movie list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class </a:t>
            </a:r>
            <a:r>
              <a:rPr kumimoji="1" lang="ko-KR" altLang="en-US" sz="2400" dirty="0">
                <a:sym typeface="Wingdings" pitchFamily="2" charset="2"/>
              </a:rPr>
              <a:t>안으로 집어넣는 작업을 할 것임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Const</a:t>
            </a:r>
            <a:r>
              <a:rPr kumimoji="1" lang="en-US" altLang="ko-KR" sz="2400" dirty="0">
                <a:sym typeface="Wingdings" pitchFamily="2" charset="2"/>
              </a:rPr>
              <a:t> movie…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 안의 내용을 다음과 같이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안에 작성</a:t>
            </a:r>
            <a:r>
              <a:rPr kumimoji="1" lang="en-US" altLang="ko-KR" sz="2400" dirty="0">
                <a:sym typeface="Wingdings" pitchFamily="2" charset="2"/>
              </a:rPr>
              <a:t>(=  : </a:t>
            </a:r>
            <a:r>
              <a:rPr kumimoji="1" lang="ko-KR" altLang="en-US" sz="2400" dirty="0">
                <a:sym typeface="Wingdings" pitchFamily="2" charset="2"/>
              </a:rPr>
              <a:t>로 주의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는 정의되지 </a:t>
            </a:r>
            <a:r>
              <a:rPr kumimoji="1" lang="ko-KR" altLang="en-US" sz="2400" dirty="0" err="1">
                <a:sym typeface="Wingdings" pitchFamily="2" charset="2"/>
              </a:rPr>
              <a:t>않았는</a:t>
            </a:r>
            <a:r>
              <a:rPr kumimoji="1" lang="ko-KR" altLang="en-US" sz="2400" dirty="0">
                <a:sym typeface="Wingdings" pitchFamily="2" charset="2"/>
              </a:rPr>
              <a:t> 에러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Movies -&gt; 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ko-KR" altLang="en-US" sz="2400" dirty="0">
                <a:sym typeface="Wingdings" pitchFamily="2" charset="2"/>
              </a:rPr>
              <a:t>로 변경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이전페이지의 </a:t>
            </a:r>
            <a:r>
              <a:rPr kumimoji="1" lang="en-US" altLang="ko-KR" sz="2400" dirty="0">
                <a:sym typeface="Wingdings" pitchFamily="2" charset="2"/>
              </a:rPr>
              <a:t>Greeting</a:t>
            </a:r>
            <a:r>
              <a:rPr kumimoji="1" lang="ko-KR" altLang="en-US" sz="2400" dirty="0">
                <a:sym typeface="Wingdings" pitchFamily="2" charset="2"/>
              </a:rPr>
              <a:t> 삭제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FE61E5-A171-DC4A-BF0D-25EDCC40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03" y="0"/>
            <a:ext cx="5609397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424030" y="2339788"/>
            <a:ext cx="3926541" cy="347307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3EF839-1CC1-4647-8151-6F2A8135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69" y="4910931"/>
            <a:ext cx="5724664" cy="253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2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ED04B9A-2BE2-2C46-83CC-E5E5A52C4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338428"/>
            <a:ext cx="6756400" cy="37846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사용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601980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추가시키기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: ~</a:t>
            </a:r>
            <a:r>
              <a:rPr kumimoji="1" lang="ko-KR" altLang="en-US" sz="2400" dirty="0">
                <a:sym typeface="Wingdings" pitchFamily="2" charset="2"/>
              </a:rPr>
              <a:t>시간 후에 </a:t>
            </a:r>
            <a:r>
              <a:rPr kumimoji="1" lang="en-US" altLang="ko-KR" sz="2400" dirty="0">
                <a:sym typeface="Wingdings" pitchFamily="2" charset="2"/>
              </a:rPr>
              <a:t>~</a:t>
            </a:r>
            <a:r>
              <a:rPr kumimoji="1" lang="ko-KR" altLang="en-US" sz="2400" dirty="0">
                <a:sym typeface="Wingdings" pitchFamily="2" charset="2"/>
              </a:rPr>
              <a:t>작업 실행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(</a:t>
            </a:r>
            <a:r>
              <a:rPr kumimoji="1" lang="en-US" altLang="ko-KR" sz="2400" dirty="0" err="1">
                <a:sym typeface="Wingdings" pitchFamily="2" charset="2"/>
              </a:rPr>
              <a:t>fn</a:t>
            </a:r>
            <a:r>
              <a:rPr kumimoji="1" lang="en-US" altLang="ko-KR" sz="2400" dirty="0">
                <a:sym typeface="Wingdings" pitchFamily="2" charset="2"/>
              </a:rPr>
              <a:t>, time)</a:t>
            </a:r>
          </a:p>
          <a:p>
            <a:r>
              <a:rPr kumimoji="1" lang="en-US" altLang="ko-KR" sz="2400" dirty="0">
                <a:sym typeface="Wingdings" pitchFamily="2" charset="2"/>
              </a:rPr>
              <a:t>Old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r>
              <a:rPr kumimoji="1" lang="en-US" altLang="ko-KR" sz="2400" dirty="0">
                <a:sym typeface="Wingdings" pitchFamily="2" charset="2"/>
              </a:rPr>
              <a:t> VS New </a:t>
            </a:r>
            <a:r>
              <a:rPr kumimoji="1" lang="en-US" altLang="ko-KR" sz="2400" dirty="0" err="1">
                <a:sym typeface="Wingdings" pitchFamily="2" charset="2"/>
              </a:rPr>
              <a:t>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컴포넌트가 </a:t>
            </a:r>
            <a:r>
              <a:rPr kumimoji="1" lang="en-US" altLang="ko-KR" sz="2400" dirty="0">
                <a:sym typeface="Wingdings" pitchFamily="2" charset="2"/>
              </a:rPr>
              <a:t>mount</a:t>
            </a:r>
            <a:r>
              <a:rPr kumimoji="1" lang="ko-KR" altLang="en-US" sz="2400" dirty="0">
                <a:sym typeface="Wingdings" pitchFamily="2" charset="2"/>
              </a:rPr>
              <a:t>된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페이지 로드 </a:t>
            </a:r>
            <a:r>
              <a:rPr kumimoji="1" lang="en-US" altLang="ko-KR" sz="2400" dirty="0">
                <a:sym typeface="Wingdings" pitchFamily="2" charset="2"/>
              </a:rPr>
              <a:t>1</a:t>
            </a:r>
            <a:r>
              <a:rPr kumimoji="1" lang="ko-KR" altLang="en-US" sz="2400" dirty="0">
                <a:sym typeface="Wingdings" pitchFamily="2" charset="2"/>
              </a:rPr>
              <a:t>초 후에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새로운 영화를 보여주는 코드를 작성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…</a:t>
            </a:r>
            <a:r>
              <a:rPr kumimoji="1" lang="en-US" altLang="ko-KR" sz="2400" dirty="0" err="1">
                <a:sym typeface="Wingdings" pitchFamily="2" charset="2"/>
              </a:rPr>
              <a:t>this.state.movies</a:t>
            </a:r>
            <a:r>
              <a:rPr kumimoji="1" lang="en-US" altLang="ko-KR" sz="2400" dirty="0">
                <a:sym typeface="Wingdings" pitchFamily="2" charset="2"/>
              </a:rPr>
              <a:t> :</a:t>
            </a:r>
            <a:r>
              <a:rPr kumimoji="1" lang="ko-KR" altLang="en-US" sz="2400" dirty="0">
                <a:sym typeface="Wingdings" pitchFamily="2" charset="2"/>
              </a:rPr>
              <a:t> 이전 영화 정보들을 가지고 오기</a:t>
            </a:r>
            <a:r>
              <a:rPr kumimoji="1" lang="en-US" altLang="ko-KR" sz="2400" dirty="0">
                <a:sym typeface="Wingdings" pitchFamily="2" charset="2"/>
              </a:rPr>
              <a:t>  </a:t>
            </a:r>
            <a:r>
              <a:rPr kumimoji="1" lang="ko-KR" altLang="en-US" sz="2400" dirty="0">
                <a:sym typeface="Wingdings" pitchFamily="2" charset="2"/>
              </a:rPr>
              <a:t>새 영화와 위치 교환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8722DF-CBE3-C448-AE77-CAF5925B1CBF}"/>
              </a:ext>
            </a:extLst>
          </p:cNvPr>
          <p:cNvSpPr/>
          <p:nvPr/>
        </p:nvSpPr>
        <p:spPr>
          <a:xfrm>
            <a:off x="7034065" y="1825625"/>
            <a:ext cx="3926541" cy="28776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5475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응용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Infinite scroll</a:t>
            </a:r>
          </a:p>
          <a:p>
            <a:r>
              <a:rPr kumimoji="1" lang="ko-KR" altLang="en-US" sz="2400" dirty="0">
                <a:sym typeface="Wingdings" pitchFamily="2" charset="2"/>
              </a:rPr>
              <a:t>스크롤을 내림에 따라 영화가 계속 추가로 로딩되는 것들 </a:t>
            </a:r>
            <a:r>
              <a:rPr kumimoji="1" lang="ko-KR" altLang="en-US" sz="2400" dirty="0" err="1">
                <a:sym typeface="Wingdings" pitchFamily="2" charset="2"/>
              </a:rPr>
              <a:t>만들수있음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Ex) </a:t>
            </a:r>
            <a:r>
              <a:rPr kumimoji="1" lang="en-US" altLang="ko-KR" sz="2400" dirty="0" err="1">
                <a:sym typeface="Wingdings" pitchFamily="2" charset="2"/>
              </a:rPr>
              <a:t>facebook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instagram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4619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148048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필요한 데이터가 즉시 존재하는 경우는 많지 않음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 없이 컴포넌트가 로딩을 하고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데이터를 위해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>
                <a:sym typeface="Wingdings" pitchFamily="2" charset="2"/>
              </a:rPr>
              <a:t>가 데이터를 주면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</a:p>
          <a:p>
            <a:r>
              <a:rPr kumimoji="1" lang="ko-KR" altLang="en-US" sz="2400" dirty="0">
                <a:sym typeface="Wingdings" pitchFamily="2" charset="2"/>
              </a:rPr>
              <a:t>컴포넌트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업데이트하는 방식으로 작업하게 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호출하는 과정을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ko-KR" altLang="en-US" sz="2400" dirty="0">
                <a:sym typeface="Wingdings" pitchFamily="2" charset="2"/>
              </a:rPr>
              <a:t>을 통해 유사하게 구현할 것임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90499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지우고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영화 정보를 </a:t>
            </a:r>
            <a:r>
              <a:rPr kumimoji="1" lang="en-US" altLang="ko-KR" sz="2400" dirty="0" err="1">
                <a:sym typeface="Wingdings" pitchFamily="2" charset="2"/>
              </a:rPr>
              <a:t>setTimeOut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안으로 집어넣는다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E67D72-CDE7-2D44-92E1-2F4C60085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510" y="0"/>
            <a:ext cx="6239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3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6432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 페이지처럼 작업 후 실행 시 오류 발생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Map</a:t>
            </a:r>
            <a:r>
              <a:rPr kumimoji="1" lang="ko-KR" altLang="en-US" sz="2400" dirty="0">
                <a:sym typeface="Wingdings" pitchFamily="2" charset="2"/>
              </a:rPr>
              <a:t>을 사용할 수 없다는 에러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이는 </a:t>
            </a:r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에 </a:t>
            </a:r>
            <a:r>
              <a:rPr kumimoji="1" lang="en-US" altLang="ko-KR" sz="2400" dirty="0">
                <a:sym typeface="Wingdings" pitchFamily="2" charset="2"/>
              </a:rPr>
              <a:t>movies</a:t>
            </a:r>
            <a:r>
              <a:rPr kumimoji="1" lang="ko-KR" altLang="en-US" sz="2400" dirty="0">
                <a:sym typeface="Wingdings" pitchFamily="2" charset="2"/>
              </a:rPr>
              <a:t>가 없기 때문에 발생하는 에러임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Loading state</a:t>
            </a:r>
            <a:r>
              <a:rPr kumimoji="1" lang="ko-KR" altLang="en-US" sz="2400" dirty="0">
                <a:sym typeface="Wingdings" pitchFamily="2" charset="2"/>
              </a:rPr>
              <a:t>가 필요하다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199A5-3FFA-564E-BD87-6BD54B2E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2" y="470034"/>
            <a:ext cx="6645142" cy="602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7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Loading States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21731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영화 리스트를 작성하는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</a:t>
            </a:r>
            <a:r>
              <a:rPr kumimoji="1" lang="ko-KR" altLang="en-US" sz="2400" dirty="0" err="1">
                <a:sym typeface="Wingdings" pitchFamily="2" charset="2"/>
              </a:rPr>
              <a:t>만들것이다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데이터가 없을 때에는 </a:t>
            </a:r>
            <a:r>
              <a:rPr kumimoji="1" lang="en-US" altLang="ko-KR" sz="2400" dirty="0">
                <a:sym typeface="Wingdings" pitchFamily="2" charset="2"/>
              </a:rPr>
              <a:t>loading</a:t>
            </a:r>
            <a:r>
              <a:rPr kumimoji="1" lang="ko-KR" altLang="en-US" sz="2400" dirty="0">
                <a:sym typeface="Wingdings" pitchFamily="2" charset="2"/>
              </a:rPr>
              <a:t>창을 띄우고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ko-KR" altLang="en-US" sz="2400" dirty="0">
                <a:sym typeface="Wingdings" pitchFamily="2" charset="2"/>
              </a:rPr>
              <a:t>있을 때에는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을 실행시켜서 영화 리스트를 출력시키도록 할 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앞에 </a:t>
            </a:r>
            <a:r>
              <a:rPr kumimoji="1" lang="en-US" altLang="ko-KR" sz="2400" dirty="0">
                <a:sym typeface="Wingdings" pitchFamily="2" charset="2"/>
              </a:rPr>
              <a:t>_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붙이는 이유</a:t>
            </a:r>
            <a:r>
              <a:rPr kumimoji="1" lang="en-US" altLang="ko-KR" sz="2400" dirty="0">
                <a:sym typeface="Wingdings" pitchFamily="2" charset="2"/>
              </a:rPr>
              <a:t>: react</a:t>
            </a:r>
            <a:r>
              <a:rPr kumimoji="1" lang="ko-KR" altLang="en-US" sz="2400" dirty="0">
                <a:sym typeface="Wingdings" pitchFamily="2" charset="2"/>
              </a:rPr>
              <a:t>는 자체 기능과 함수가 많기 때문에 </a:t>
            </a:r>
            <a:r>
              <a:rPr kumimoji="1" lang="ko-KR" altLang="en-US" sz="2400" dirty="0" err="1">
                <a:sym typeface="Wingdings" pitchFamily="2" charset="2"/>
              </a:rPr>
              <a:t>내가만든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</a:t>
            </a:r>
            <a:r>
              <a:rPr kumimoji="1" lang="ko-KR" altLang="en-US" sz="2400" dirty="0">
                <a:sym typeface="Wingdings" pitchFamily="2" charset="2"/>
              </a:rPr>
              <a:t>과 아닌 것을 구분하기 위함이다</a:t>
            </a:r>
            <a:r>
              <a:rPr kumimoji="1" lang="en-US" altLang="ko-KR" sz="2400">
                <a:sym typeface="Wingdings" pitchFamily="2" charset="2"/>
              </a:rPr>
              <a:t>.</a:t>
            </a:r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FC9C48-3DEA-4044-BA02-15538AD9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328" y="1502335"/>
            <a:ext cx="6153671" cy="30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03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8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3007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7150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State</a:t>
            </a:r>
            <a:r>
              <a:rPr kumimoji="1" lang="ko-KR" altLang="en-US" sz="2400" dirty="0">
                <a:sym typeface="Wingdings" pitchFamily="2" charset="2"/>
              </a:rPr>
              <a:t>가 없이 </a:t>
            </a:r>
            <a:r>
              <a:rPr kumimoji="1" lang="en-US" altLang="ko-KR" sz="2400" dirty="0">
                <a:sym typeface="Wingdings" pitchFamily="2" charset="2"/>
              </a:rPr>
              <a:t>Props</a:t>
            </a:r>
            <a:r>
              <a:rPr kumimoji="1" lang="ko-KR" altLang="en-US" sz="2400" dirty="0">
                <a:sym typeface="Wingdings" pitchFamily="2" charset="2"/>
              </a:rPr>
              <a:t>만 있을 때에는 </a:t>
            </a:r>
            <a:r>
              <a:rPr kumimoji="1" lang="en-US" altLang="ko-KR" sz="2400" dirty="0">
                <a:sym typeface="Wingdings" pitchFamily="2" charset="2"/>
              </a:rPr>
              <a:t>Class Component</a:t>
            </a:r>
            <a:r>
              <a:rPr kumimoji="1" lang="ko-KR" altLang="en-US" sz="2400" dirty="0">
                <a:sym typeface="Wingdings" pitchFamily="2" charset="2"/>
              </a:rPr>
              <a:t>대신에 </a:t>
            </a:r>
            <a:r>
              <a:rPr kumimoji="1" lang="en-US" altLang="ko-KR" sz="2400" dirty="0">
                <a:sym typeface="Wingdings" pitchFamily="2" charset="2"/>
              </a:rPr>
              <a:t>(App</a:t>
            </a:r>
            <a:r>
              <a:rPr kumimoji="1" lang="ko-KR" altLang="en-US" sz="2400" dirty="0">
                <a:sym typeface="Wingdings" pitchFamily="2" charset="2"/>
              </a:rPr>
              <a:t>컴포넌트같은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functional Component</a:t>
            </a:r>
            <a:r>
              <a:rPr kumimoji="1" lang="ko-KR" altLang="en-US" sz="2400" dirty="0">
                <a:sym typeface="Wingdings" pitchFamily="2" charset="2"/>
              </a:rPr>
              <a:t>로 바꿀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Movie.js</a:t>
            </a:r>
            <a:r>
              <a:rPr kumimoji="1" lang="ko-KR" altLang="en-US" sz="2400" dirty="0">
                <a:sym typeface="Wingdings" pitchFamily="2" charset="2"/>
              </a:rPr>
              <a:t>의 파일을 </a:t>
            </a:r>
            <a:r>
              <a:rPr kumimoji="1" lang="en-US" altLang="ko-KR" sz="2400" dirty="0">
                <a:sym typeface="Wingdings" pitchFamily="2" charset="2"/>
              </a:rPr>
              <a:t>Stateless functional Component</a:t>
            </a:r>
            <a:r>
              <a:rPr kumimoji="1" lang="ko-KR" altLang="en-US" sz="2400" dirty="0">
                <a:sym typeface="Wingdings" pitchFamily="2" charset="2"/>
              </a:rPr>
              <a:t>로 교체할 수 있다</a:t>
            </a:r>
            <a:r>
              <a:rPr kumimoji="1" lang="en-US" altLang="ko-KR" sz="2400" dirty="0">
                <a:sym typeface="Wingdings" pitchFamily="2" charset="2"/>
              </a:rPr>
              <a:t>.(State</a:t>
            </a:r>
            <a:r>
              <a:rPr kumimoji="1" lang="ko-KR" altLang="en-US" sz="2400" dirty="0">
                <a:sym typeface="Wingdings" pitchFamily="2" charset="2"/>
              </a:rPr>
              <a:t>가 없기 때문에</a:t>
            </a:r>
            <a:r>
              <a:rPr kumimoji="1" lang="en-US" altLang="ko-KR" sz="2400" dirty="0">
                <a:sym typeface="Wingdings" pitchFamily="2" charset="2"/>
              </a:rPr>
              <a:t>)</a:t>
            </a:r>
          </a:p>
          <a:p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Render function,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 err="1">
                <a:sym typeface="Wingdings" pitchFamily="2" charset="2"/>
              </a:rPr>
              <a:t>DidMount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WillMount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필요없이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en-US" altLang="ko-KR" sz="2400" dirty="0">
                <a:sym typeface="Wingdings" pitchFamily="2" charset="2"/>
              </a:rPr>
              <a:t>Return</a:t>
            </a:r>
            <a:r>
              <a:rPr kumimoji="1" lang="ko-KR" altLang="en-US" sz="2400" dirty="0">
                <a:sym typeface="Wingdings" pitchFamily="2" charset="2"/>
              </a:rPr>
              <a:t>만 필요한 경우에 </a:t>
            </a:r>
            <a:r>
              <a:rPr kumimoji="1" lang="ko-KR" altLang="en-US" sz="2400" dirty="0" err="1">
                <a:sym typeface="Wingdings" pitchFamily="2" charset="2"/>
              </a:rPr>
              <a:t>사욯할</a:t>
            </a:r>
            <a:r>
              <a:rPr kumimoji="1" lang="ko-KR" altLang="en-US" sz="2400" dirty="0">
                <a:sym typeface="Wingdings" pitchFamily="2" charset="2"/>
              </a:rPr>
              <a:t>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3466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145E54C-FC3A-854D-9238-DCCAA2851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27" y="2233332"/>
            <a:ext cx="4610100" cy="25527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5CD3F2-4853-824C-B455-E30EB5C5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33" y="2595282"/>
            <a:ext cx="4127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1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8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893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State(Smart)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와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Stateless(Dumb) 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컴포넌트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C19E5C-ADC1-F34B-9C99-1AA0C98A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823618"/>
            <a:ext cx="5346700" cy="36830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545BFEF-CF80-1341-BEED-6654BCED9BA0}"/>
              </a:ext>
            </a:extLst>
          </p:cNvPr>
          <p:cNvCxnSpPr/>
          <p:nvPr/>
        </p:nvCxnSpPr>
        <p:spPr>
          <a:xfrm>
            <a:off x="6212541" y="3509682"/>
            <a:ext cx="658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9B20D71-C8E2-C440-BE4D-8CE1C556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689" y="2007768"/>
            <a:ext cx="457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9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9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772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997150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AJAX : Asynchronous </a:t>
            </a:r>
            <a:r>
              <a:rPr kumimoji="1" lang="en-US" altLang="ko-KR" sz="2400" dirty="0" err="1">
                <a:sym typeface="Wingdings" pitchFamily="2" charset="2"/>
              </a:rPr>
              <a:t>Javascript</a:t>
            </a:r>
            <a:r>
              <a:rPr kumimoji="1" lang="en-US" altLang="ko-KR" sz="2400" dirty="0">
                <a:sym typeface="Wingdings" pitchFamily="2" charset="2"/>
              </a:rPr>
              <a:t> and XML</a:t>
            </a:r>
            <a:r>
              <a:rPr kumimoji="1" lang="ko-KR" altLang="en-US" sz="2400" dirty="0">
                <a:sym typeface="Wingdings" pitchFamily="2" charset="2"/>
              </a:rPr>
              <a:t>의 약자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을 비동기적으로 불러올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요즘은 </a:t>
            </a:r>
            <a:r>
              <a:rPr kumimoji="1" lang="en-US" altLang="ko-KR" sz="2400" dirty="0">
                <a:sym typeface="Wingdings" pitchFamily="2" charset="2"/>
              </a:rPr>
              <a:t>XML</a:t>
            </a:r>
            <a:r>
              <a:rPr kumimoji="1" lang="ko-KR" altLang="en-US" sz="2400" dirty="0">
                <a:sym typeface="Wingdings" pitchFamily="2" charset="2"/>
              </a:rPr>
              <a:t>은 크게 신경 쓰지 않음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요새는 </a:t>
            </a:r>
            <a:r>
              <a:rPr kumimoji="1" lang="en-US" altLang="ko-KR" sz="2400" dirty="0">
                <a:sym typeface="Wingdings" pitchFamily="2" charset="2"/>
              </a:rPr>
              <a:t>JSON</a:t>
            </a: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JSON : </a:t>
            </a:r>
            <a:r>
              <a:rPr kumimoji="1" lang="en-US" altLang="ko-KR" sz="2400" dirty="0" err="1">
                <a:sym typeface="Wingdings" pitchFamily="2" charset="2"/>
              </a:rPr>
              <a:t>Javascript</a:t>
            </a:r>
            <a:r>
              <a:rPr kumimoji="1" lang="en-US" altLang="ko-KR" sz="2400" dirty="0">
                <a:sym typeface="Wingdings" pitchFamily="2" charset="2"/>
              </a:rPr>
              <a:t> Object Notation</a:t>
            </a:r>
          </a:p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오브젝트를 </a:t>
            </a:r>
            <a:r>
              <a:rPr kumimoji="1" lang="ko-KR" altLang="en-US" sz="2400" dirty="0" err="1">
                <a:sym typeface="Wingdings" pitchFamily="2" charset="2"/>
              </a:rPr>
              <a:t>자바스크리브로</a:t>
            </a:r>
            <a:r>
              <a:rPr kumimoji="1" lang="ko-KR" altLang="en-US" sz="2400" dirty="0">
                <a:sym typeface="Wingdings" pitchFamily="2" charset="2"/>
              </a:rPr>
              <a:t> 작성하는 기법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리액트에</a:t>
            </a:r>
            <a:r>
              <a:rPr kumimoji="1" lang="ko-KR" altLang="en-US" sz="2400" dirty="0">
                <a:sym typeface="Wingdings" pitchFamily="2" charset="2"/>
              </a:rPr>
              <a:t> 적용하는 방법에 대해 알아볼 것 </a:t>
            </a:r>
            <a:r>
              <a:rPr kumimoji="1" lang="en-US" altLang="ko-KR" sz="2400" dirty="0">
                <a:sym typeface="Wingdings" pitchFamily="2" charset="2"/>
              </a:rPr>
              <a:t>-FETCH</a:t>
            </a:r>
          </a:p>
        </p:txBody>
      </p:sp>
    </p:spTree>
    <p:extLst>
      <p:ext uri="{BB962C8B-B14F-4D97-AF65-F5344CB8AC3E}">
        <p14:creationId xmlns:p14="http://schemas.microsoft.com/office/powerpoint/2010/main" val="27174065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53801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Fetch request</a:t>
            </a:r>
            <a:r>
              <a:rPr kumimoji="1" lang="ko-KR" altLang="en-US" sz="2400" dirty="0">
                <a:sym typeface="Wingdings" pitchFamily="2" charset="2"/>
              </a:rPr>
              <a:t>로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을 요청하기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많은 방법이 있음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이 클론 코딩에서 사용할 것은 </a:t>
            </a:r>
            <a:r>
              <a:rPr kumimoji="1" lang="en-US" altLang="ko-KR" sz="2400" dirty="0">
                <a:sym typeface="Wingdings" pitchFamily="2" charset="2"/>
              </a:rPr>
              <a:t>GET</a:t>
            </a:r>
          </a:p>
          <a:p>
            <a:r>
              <a:rPr kumimoji="1" lang="en-US" altLang="ko-KR" sz="2400" dirty="0">
                <a:sym typeface="Wingdings" pitchFamily="2" charset="2"/>
              </a:rPr>
              <a:t>Fetch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이용해서</a:t>
            </a:r>
            <a:r>
              <a:rPr kumimoji="1" lang="en-US" altLang="ko-KR" sz="2400" dirty="0">
                <a:sym typeface="Wingdings" pitchFamily="2" charset="2"/>
              </a:rPr>
              <a:t>,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에서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무엇가를</a:t>
            </a:r>
            <a:r>
              <a:rPr kumimoji="1" lang="en-US" altLang="ko-KR" sz="2400" dirty="0">
                <a:sym typeface="Wingdings" pitchFamily="2" charset="2"/>
              </a:rPr>
              <a:t> GET</a:t>
            </a:r>
            <a:r>
              <a:rPr kumimoji="1" lang="ko-KR" altLang="en-US" sz="2400" dirty="0">
                <a:sym typeface="Wingdings" pitchFamily="2" charset="2"/>
              </a:rPr>
              <a:t>해오는 </a:t>
            </a:r>
            <a:r>
              <a:rPr kumimoji="1" lang="ko-KR" altLang="en-US" sz="2400" dirty="0" err="1">
                <a:sym typeface="Wingdings" pitchFamily="2" charset="2"/>
              </a:rPr>
              <a:t>작업임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  <a:hlinkClick r:id="rId3"/>
              </a:rPr>
              <a:t>https://yts.am/api</a:t>
            </a:r>
            <a:r>
              <a:rPr kumimoji="1" lang="en-US" altLang="ko-KR" sz="2400" dirty="0">
                <a:sym typeface="Wingdings" pitchFamily="2" charset="2"/>
              </a:rPr>
              <a:t> </a:t>
            </a:r>
            <a:r>
              <a:rPr kumimoji="1" lang="ko-KR" altLang="en-US" sz="2400" dirty="0">
                <a:sym typeface="Wingdings" pitchFamily="2" charset="2"/>
              </a:rPr>
              <a:t>에서 파일을 가져올 것 </a:t>
            </a:r>
            <a:r>
              <a:rPr kumimoji="1" lang="en-US" altLang="ko-KR" sz="2400" dirty="0">
                <a:sym typeface="Wingdings" pitchFamily="2" charset="2"/>
              </a:rPr>
              <a:t>–</a:t>
            </a:r>
            <a:r>
              <a:rPr kumimoji="1" lang="ko-KR" altLang="en-US" sz="2400" dirty="0">
                <a:sym typeface="Wingdings" pitchFamily="2" charset="2"/>
              </a:rPr>
              <a:t> 여러 기준으로 정렬할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5EE066-E860-7F44-9D97-6C90B554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9624"/>
            <a:ext cx="12192000" cy="24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091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1C889A-48F4-EF45-A610-37A6D3D23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67" y="1338428"/>
            <a:ext cx="7548282" cy="47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3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503816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우리가 임의로 넣은 파일을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아까 띄웠던 파일에서 긁어와서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띄워야 할 것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진짜 </a:t>
            </a:r>
            <a:r>
              <a:rPr kumimoji="1" lang="en-US" altLang="ko-KR" sz="2400" dirty="0">
                <a:sym typeface="Wingdings" pitchFamily="2" charset="2"/>
              </a:rPr>
              <a:t>DB</a:t>
            </a:r>
            <a:r>
              <a:rPr kumimoji="1" lang="ko-KR" altLang="en-US" sz="2400" dirty="0">
                <a:sym typeface="Wingdings" pitchFamily="2" charset="2"/>
              </a:rPr>
              <a:t>파일로 교체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componentDidMount</a:t>
            </a:r>
            <a:r>
              <a:rPr kumimoji="1" lang="ko-KR" altLang="en-US" sz="2400" dirty="0">
                <a:sym typeface="Wingdings" pitchFamily="2" charset="2"/>
              </a:rPr>
              <a:t>에서 영화정보들을 불러올것이다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413A18-816A-C74B-BC3C-ECEF54D22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96" y="1223683"/>
            <a:ext cx="7342278" cy="4841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5591A3-533E-4444-9CF4-FD4CBE4B1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27" y="5257797"/>
            <a:ext cx="5016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우리가 임의로 넣은 파일을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아까 띄웠던 파일에서 긁어와서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화면에 띄워야 할 것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ko-KR" altLang="en-US" sz="2400" dirty="0">
                <a:sym typeface="Wingdings" pitchFamily="2" charset="2"/>
              </a:rPr>
              <a:t>진짜 </a:t>
            </a:r>
            <a:r>
              <a:rPr kumimoji="1" lang="en-US" altLang="ko-KR" sz="2400" dirty="0">
                <a:sym typeface="Wingdings" pitchFamily="2" charset="2"/>
              </a:rPr>
              <a:t>DB</a:t>
            </a:r>
            <a:r>
              <a:rPr kumimoji="1" lang="ko-KR" altLang="en-US" sz="2400" dirty="0">
                <a:sym typeface="Wingdings" pitchFamily="2" charset="2"/>
              </a:rPr>
              <a:t>파일로 교체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 err="1">
                <a:sym typeface="Wingdings" pitchFamily="2" charset="2"/>
              </a:rPr>
              <a:t>componentDidMount</a:t>
            </a:r>
            <a:r>
              <a:rPr kumimoji="1" lang="ko-KR" altLang="en-US" sz="2400" dirty="0">
                <a:sym typeface="Wingdings" pitchFamily="2" charset="2"/>
              </a:rPr>
              <a:t>에서 영화정보들을 불러올것이다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60A4E-8618-FD46-8B8E-255337B93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292" y="4495800"/>
            <a:ext cx="6426200" cy="23622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CC407D2-8655-1342-B934-72BF6DB9E65C}"/>
              </a:ext>
            </a:extLst>
          </p:cNvPr>
          <p:cNvSpPr/>
          <p:nvPr/>
        </p:nvSpPr>
        <p:spPr>
          <a:xfrm>
            <a:off x="2891118" y="5939257"/>
            <a:ext cx="6078070" cy="78427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6771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2400" dirty="0">
                <a:sym typeface="Wingdings" pitchFamily="2" charset="2"/>
              </a:rPr>
              <a:t>웹브라우저의 네트워크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</a:t>
            </a:r>
            <a:r>
              <a:rPr kumimoji="1" lang="ko-KR" altLang="en-US" sz="2400" dirty="0" err="1">
                <a:sym typeface="Wingdings" pitchFamily="2" charset="2"/>
              </a:rPr>
              <a:t>요소검사로</a:t>
            </a:r>
            <a:r>
              <a:rPr kumimoji="1" lang="ko-KR" altLang="en-US" sz="2400" dirty="0">
                <a:sym typeface="Wingdings" pitchFamily="2" charset="2"/>
              </a:rPr>
              <a:t> 이동</a:t>
            </a: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ko-KR" sz="2400" dirty="0" err="1">
                <a:sym typeface="Wingdings" pitchFamily="2" charset="2"/>
              </a:rPr>
              <a:t>List_movies.json?sort_by</a:t>
            </a:r>
            <a:r>
              <a:rPr kumimoji="1" lang="en-US" altLang="ko-KR" sz="2400" dirty="0">
                <a:sym typeface="Wingdings" pitchFamily="2" charset="2"/>
              </a:rPr>
              <a:t>=rating</a:t>
            </a:r>
          </a:p>
          <a:p>
            <a:pPr marL="0" indent="0">
              <a:buNone/>
            </a:pPr>
            <a:r>
              <a:rPr kumimoji="1" lang="ko-KR" altLang="en-US" sz="2400" dirty="0" err="1">
                <a:sym typeface="Wingdings" pitchFamily="2" charset="2"/>
              </a:rPr>
              <a:t>불러와지고있는것을</a:t>
            </a:r>
            <a:r>
              <a:rPr kumimoji="1" lang="ko-KR" altLang="en-US" sz="2400" dirty="0">
                <a:sym typeface="Wingdings" pitchFamily="2" charset="2"/>
              </a:rPr>
              <a:t> 확인할 수 있다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pPr marL="0" indent="0">
              <a:buNone/>
            </a:pP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B95EB9-7013-9A43-B03F-A18568B76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2333"/>
            <a:ext cx="12192000" cy="601133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0642E9-DB3F-CF4F-8EF4-3EE1FC8C0180}"/>
              </a:ext>
            </a:extLst>
          </p:cNvPr>
          <p:cNvSpPr/>
          <p:nvPr/>
        </p:nvSpPr>
        <p:spPr>
          <a:xfrm>
            <a:off x="4020670" y="5186221"/>
            <a:ext cx="7664823" cy="3808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912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9EA06A-4FA5-3148-AAFF-76063AF13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6" y="5689600"/>
            <a:ext cx="11506200" cy="11684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400" dirty="0">
                <a:sym typeface="Wingdings" pitchFamily="2" charset="2"/>
              </a:rPr>
              <a:t>Fetch</a:t>
            </a:r>
            <a:r>
              <a:rPr kumimoji="1" lang="ko-KR" altLang="en-US" sz="2400" dirty="0">
                <a:sym typeface="Wingdings" pitchFamily="2" charset="2"/>
              </a:rPr>
              <a:t>구문을 콘솔에 띄워보면</a:t>
            </a:r>
            <a:r>
              <a:rPr kumimoji="1" lang="en-US" altLang="ko-KR" sz="2400" dirty="0">
                <a:sym typeface="Wingdings" pitchFamily="2" charset="2"/>
              </a:rPr>
              <a:t>?</a:t>
            </a:r>
          </a:p>
          <a:p>
            <a:r>
              <a:rPr kumimoji="1" lang="en-US" altLang="ko-KR" sz="2400" dirty="0">
                <a:sym typeface="Wingdings" pitchFamily="2" charset="2"/>
              </a:rPr>
              <a:t>Promise </a:t>
            </a:r>
            <a:r>
              <a:rPr kumimoji="1" lang="ko-KR" altLang="en-US" sz="2400" dirty="0">
                <a:sym typeface="Wingdings" pitchFamily="2" charset="2"/>
              </a:rPr>
              <a:t>는 </a:t>
            </a:r>
            <a:r>
              <a:rPr kumimoji="1" lang="en-US" altLang="ko-KR" sz="2400" dirty="0">
                <a:sym typeface="Wingdings" pitchFamily="2" charset="2"/>
              </a:rPr>
              <a:t>Part 10</a:t>
            </a:r>
            <a:r>
              <a:rPr kumimoji="1" lang="ko-KR" altLang="en-US" sz="2400" dirty="0">
                <a:sym typeface="Wingdings" pitchFamily="2" charset="2"/>
              </a:rPr>
              <a:t>에서 다룬다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C407D2-8655-1342-B934-72BF6DB9E65C}"/>
              </a:ext>
            </a:extLst>
          </p:cNvPr>
          <p:cNvSpPr/>
          <p:nvPr/>
        </p:nvSpPr>
        <p:spPr>
          <a:xfrm>
            <a:off x="869126" y="5890938"/>
            <a:ext cx="6983956" cy="78427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965C4-8594-0545-9864-D9C90178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66" y="318431"/>
            <a:ext cx="5105400" cy="5270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1EC416-6170-5346-A58E-2A05E523576F}"/>
              </a:ext>
            </a:extLst>
          </p:cNvPr>
          <p:cNvSpPr/>
          <p:nvPr/>
        </p:nvSpPr>
        <p:spPr>
          <a:xfrm>
            <a:off x="6463553" y="1338428"/>
            <a:ext cx="1779494" cy="3349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225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9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AJAX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이전에는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 창에서 데이터들을 </a:t>
            </a:r>
            <a:r>
              <a:rPr kumimoji="1" lang="ko-KR" altLang="en-US" sz="2400" dirty="0" err="1">
                <a:sym typeface="Wingdings" pitchFamily="2" charset="2"/>
              </a:rPr>
              <a:t>들고왔다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방법은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뭔가를 불러올 때 마다 화면을 </a:t>
            </a:r>
            <a:r>
              <a:rPr kumimoji="1" lang="ko-KR" altLang="en-US" sz="2400" dirty="0" err="1">
                <a:sym typeface="Wingdings" pitchFamily="2" charset="2"/>
              </a:rPr>
              <a:t>새로고침해야한다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>
                <a:sym typeface="Wingdings" pitchFamily="2" charset="2"/>
              </a:rPr>
              <a:t>는 로딩을 하면서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불러와서 화면에 띄워준다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2017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342456" y="3013501"/>
              <a:ext cx="22341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10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7626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399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10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Promise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198" y="1825625"/>
            <a:ext cx="1018838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sym typeface="Wingdings" pitchFamily="2" charset="2"/>
              </a:rPr>
              <a:t>이전에는 </a:t>
            </a:r>
            <a:r>
              <a:rPr kumimoji="1" lang="en-US" altLang="ko-KR" sz="2400" dirty="0" err="1">
                <a:sym typeface="Wingdings" pitchFamily="2" charset="2"/>
              </a:rPr>
              <a:t>Url</a:t>
            </a:r>
            <a:r>
              <a:rPr kumimoji="1" lang="ko-KR" altLang="en-US" sz="2400" dirty="0">
                <a:sym typeface="Wingdings" pitchFamily="2" charset="2"/>
              </a:rPr>
              <a:t> 창에서 데이터들을 </a:t>
            </a:r>
            <a:r>
              <a:rPr kumimoji="1" lang="ko-KR" altLang="en-US" sz="2400" dirty="0" err="1">
                <a:sym typeface="Wingdings" pitchFamily="2" charset="2"/>
              </a:rPr>
              <a:t>들고왔다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이 방법은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ko-KR" altLang="en-US" sz="2400" dirty="0">
                <a:sym typeface="Wingdings" pitchFamily="2" charset="2"/>
              </a:rPr>
              <a:t> 뭔가를 불러올 때 마다 화면을 </a:t>
            </a:r>
            <a:r>
              <a:rPr kumimoji="1" lang="ko-KR" altLang="en-US" sz="2400" dirty="0" err="1">
                <a:sym typeface="Wingdings" pitchFamily="2" charset="2"/>
              </a:rPr>
              <a:t>새로고침해야한다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en-US" altLang="ko-KR" sz="2400" dirty="0">
                <a:sym typeface="Wingdings" pitchFamily="2" charset="2"/>
              </a:rPr>
              <a:t>AJAX</a:t>
            </a:r>
            <a:r>
              <a:rPr kumimoji="1" lang="ko-KR" altLang="en-US" sz="2400" dirty="0">
                <a:sym typeface="Wingdings" pitchFamily="2" charset="2"/>
              </a:rPr>
              <a:t>는 로딩을 하면서 </a:t>
            </a:r>
            <a:r>
              <a:rPr kumimoji="1" lang="en-US" altLang="ko-KR" sz="2400" dirty="0">
                <a:sym typeface="Wingdings" pitchFamily="2" charset="2"/>
              </a:rPr>
              <a:t>API</a:t>
            </a:r>
            <a:r>
              <a:rPr kumimoji="1" lang="ko-KR" altLang="en-US" sz="2400" dirty="0" err="1">
                <a:sym typeface="Wingdings" pitchFamily="2" charset="2"/>
              </a:rPr>
              <a:t>를</a:t>
            </a:r>
            <a:r>
              <a:rPr kumimoji="1" lang="ko-KR" altLang="en-US" sz="2400" dirty="0">
                <a:sym typeface="Wingdings" pitchFamily="2" charset="2"/>
              </a:rPr>
              <a:t> 불러와서 화면에 띄워준다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2306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5611</TotalTime>
  <Words>3358</Words>
  <Application>Microsoft Macintosh PowerPoint</Application>
  <PresentationFormat>와이드스크린</PresentationFormat>
  <Paragraphs>529</Paragraphs>
  <Slides>86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3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76</cp:revision>
  <dcterms:created xsi:type="dcterms:W3CDTF">2018-04-08T11:02:30Z</dcterms:created>
  <dcterms:modified xsi:type="dcterms:W3CDTF">2018-09-15T13:19:01Z</dcterms:modified>
</cp:coreProperties>
</file>